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s/slide47.xml" ContentType="application/vnd.openxmlformats-officedocument.presentationml.slide+xml"/>
  <Override PartName="/ppt/slides/slide56.xml" ContentType="application/vnd.openxmlformats-officedocument.presentationml.slide+xml"/>
  <Override PartName="/ppt/slides/slide5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s/slide45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slides/slide43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slides/slide41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Default Extension="bin" ContentType="application/vnd.openxmlformats-officedocument.oleObject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0.xml" ContentType="application/vnd.openxmlformats-officedocument.presentationml.slideLayout+xml"/>
  <Default Extension="vml" ContentType="application/vnd.openxmlformats-officedocument.vmlDrawing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24" r:id="rId2"/>
    <p:sldId id="256" r:id="rId3"/>
    <p:sldId id="258" r:id="rId4"/>
    <p:sldId id="259" r:id="rId5"/>
    <p:sldId id="260" r:id="rId6"/>
    <p:sldId id="257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7" r:id="rId41"/>
    <p:sldId id="298" r:id="rId42"/>
    <p:sldId id="299" r:id="rId43"/>
    <p:sldId id="300" r:id="rId44"/>
    <p:sldId id="312" r:id="rId45"/>
    <p:sldId id="301" r:id="rId46"/>
    <p:sldId id="303" r:id="rId47"/>
    <p:sldId id="302" r:id="rId48"/>
    <p:sldId id="304" r:id="rId49"/>
    <p:sldId id="305" r:id="rId50"/>
    <p:sldId id="306" r:id="rId51"/>
    <p:sldId id="307" r:id="rId52"/>
    <p:sldId id="308" r:id="rId53"/>
    <p:sldId id="309" r:id="rId54"/>
    <p:sldId id="310" r:id="rId55"/>
    <p:sldId id="311" r:id="rId56"/>
    <p:sldId id="313" r:id="rId57"/>
    <p:sldId id="314" r:id="rId58"/>
    <p:sldId id="315" r:id="rId59"/>
    <p:sldId id="316" r:id="rId60"/>
    <p:sldId id="317" r:id="rId61"/>
    <p:sldId id="318" r:id="rId62"/>
    <p:sldId id="319" r:id="rId63"/>
    <p:sldId id="320" r:id="rId64"/>
    <p:sldId id="321" r:id="rId65"/>
    <p:sldId id="322" r:id="rId66"/>
    <p:sldId id="323" r:id="rId67"/>
  </p:sldIdLst>
  <p:sldSz cx="9144000" cy="6858000" type="screen4x3"/>
  <p:notesSz cx="6858000" cy="9144000"/>
  <p:defaultTextStyle>
    <a:defPPr>
      <a:defRPr lang="fr-FR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0F61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7269" autoAdjust="0"/>
    <p:restoredTop sz="94660"/>
  </p:normalViewPr>
  <p:slideViewPr>
    <p:cSldViewPr>
      <p:cViewPr>
        <p:scale>
          <a:sx n="75" d="100"/>
          <a:sy n="75" d="100"/>
        </p:scale>
        <p:origin x="-3114" y="-84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5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7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8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19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0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2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3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4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5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6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7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8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29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0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2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3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4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5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6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7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8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39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40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4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42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43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44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45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4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4.wmf"/><Relationship Id="rId2" Type="http://schemas.openxmlformats.org/officeDocument/2006/relationships/image" Target="../media/image13.wmf"/><Relationship Id="rId1" Type="http://schemas.openxmlformats.org/officeDocument/2006/relationships/image" Target="../media/image12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8C6856-6E34-43C6-ACE8-22A882DDCBE3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FF2CDE-AA9F-4388-BDA6-9BFC3AA72AAF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7A60F3E-2C40-4EFE-AA86-B3A964CB288E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DD1AAE-195F-4E69-806F-E9124E6D7882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4239AD4-3DB5-4C53-90E8-865DEF95602A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6A862DD-3301-42E7-89AC-8BDE88F76E58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4F80E0-1E5D-4443-ACFA-09D9D4253B9C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62D243-3728-4C4E-99B3-266F2F458BE4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5715B3-82EC-4E82-B48C-B610B8CBCCAC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C5913C-8077-43FD-A8AF-87F174F30653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2A9DBB0-2E74-4218-9F52-29F97E49EEAE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6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570D5E-D1A8-442E-94DE-875AF0823F72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318BB3E-4DA0-4C64-ADFD-482A58127E45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8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9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B1CABA-BDC8-4B6B-AB49-84A40D4E5761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575E35-7398-4FF5-BEE8-1BA88ACE5156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4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992015-5914-4D1C-992B-F39CD0A24183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6ECD1B-96AD-452D-AFE7-CE8A95A76DE7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3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6F3127-D405-4CD4-A7AA-8894839EA097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2A7834-74A6-439F-895E-07F9D60F2684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6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A35F43-27D4-4656-B2F8-C3F8179BF558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fr-FR" noProof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Espace réservé de la date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8D7EB9-2C94-4967-9B47-57C5871E262F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6" name="Espace réservé du pied de page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Espace réservé du numéro de diapositiv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E78880-2186-4EBF-AF62-B81972083163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Espace réservé du titre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smtClean="0"/>
              <a:t>Cliquez pour modifier le style du titre</a:t>
            </a:r>
          </a:p>
        </p:txBody>
      </p:sp>
      <p:sp>
        <p:nvSpPr>
          <p:cNvPr id="1027" name="Espace réservé du texte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</a:p>
        </p:txBody>
      </p:sp>
      <p:sp>
        <p:nvSpPr>
          <p:cNvPr id="4" name="Espace réservé de la date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D46B5689-670C-41F8-8543-7DF76E507EB7}" type="datetimeFigureOut">
              <a:rPr lang="fr-FR"/>
              <a:pPr>
                <a:defRPr/>
              </a:pPr>
              <a:t>24/03/2017</a:t>
            </a:fld>
            <a:endParaRPr lang="fr-FR"/>
          </a:p>
        </p:txBody>
      </p:sp>
      <p:sp>
        <p:nvSpPr>
          <p:cNvPr id="5" name="Espace réservé du pied de page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 smtClean="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3EC4C913-5BD6-4E3C-9C26-AFA7E27DE434}" type="slidenum">
              <a:rPr lang="fr-FR"/>
              <a:pPr>
                <a:defRPr/>
              </a:pPr>
              <a:t>‹N°›</a:t>
            </a:fld>
            <a:endParaRPr lang="fr-F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8" r:id="rId2"/>
    <p:sldLayoutId id="2147483657" r:id="rId3"/>
    <p:sldLayoutId id="2147483656" r:id="rId4"/>
    <p:sldLayoutId id="2147483655" r:id="rId5"/>
    <p:sldLayoutId id="2147483654" r:id="rId6"/>
    <p:sldLayoutId id="2147483653" r:id="rId7"/>
    <p:sldLayoutId id="2147483652" r:id="rId8"/>
    <p:sldLayoutId id="2147483651" r:id="rId9"/>
    <p:sldLayoutId id="2147483650" r:id="rId10"/>
    <p:sldLayoutId id="214748364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8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17.bin"/><Relationship Id="rId5" Type="http://schemas.openxmlformats.org/officeDocument/2006/relationships/oleObject" Target="../embeddings/oleObject16.bin"/><Relationship Id="rId4" Type="http://schemas.openxmlformats.org/officeDocument/2006/relationships/image" Target="http://www.atb-distribution.com/images/urko-serre-joint-pompe.jpg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21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20.bin"/><Relationship Id="rId5" Type="http://schemas.openxmlformats.org/officeDocument/2006/relationships/oleObject" Target="../embeddings/oleObject19.bin"/><Relationship Id="rId4" Type="http://schemas.openxmlformats.org/officeDocument/2006/relationships/image" Target="http://www.atb-distribution.com/images/urko-serre-joint-pompe.jpg" TargetMode="Externa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24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23.bin"/><Relationship Id="rId5" Type="http://schemas.openxmlformats.org/officeDocument/2006/relationships/oleObject" Target="../embeddings/oleObject22.bin"/><Relationship Id="rId4" Type="http://schemas.openxmlformats.org/officeDocument/2006/relationships/image" Target="http://www.atb-distribution.com/images/urko-serre-joint-pompe.jpg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27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26.bin"/><Relationship Id="rId5" Type="http://schemas.openxmlformats.org/officeDocument/2006/relationships/oleObject" Target="../embeddings/oleObject25.bin"/><Relationship Id="rId4" Type="http://schemas.openxmlformats.org/officeDocument/2006/relationships/image" Target="http://www.atb-distribution.com/images/urko-serre-joint-pompe.jpg" TargetMode="Externa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30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29.bin"/><Relationship Id="rId5" Type="http://schemas.openxmlformats.org/officeDocument/2006/relationships/oleObject" Target="../embeddings/oleObject28.bin"/><Relationship Id="rId4" Type="http://schemas.openxmlformats.org/officeDocument/2006/relationships/image" Target="http://www.atb-distribution.com/images/urko-serre-joint-pompe.jpg" TargetMode="Externa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33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32.bin"/><Relationship Id="rId5" Type="http://schemas.openxmlformats.org/officeDocument/2006/relationships/oleObject" Target="../embeddings/oleObject31.bin"/><Relationship Id="rId4" Type="http://schemas.openxmlformats.org/officeDocument/2006/relationships/image" Target="http://www.atb-distribution.com/images/urko-serre-joint-pompe.jpg" TargetMode="Externa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36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35.bin"/><Relationship Id="rId5" Type="http://schemas.openxmlformats.org/officeDocument/2006/relationships/oleObject" Target="../embeddings/oleObject34.bin"/><Relationship Id="rId4" Type="http://schemas.openxmlformats.org/officeDocument/2006/relationships/image" Target="http://www.atb-distribution.com/images/urko-serre-joint-pompe.jpg" TargetMode="Externa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39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3.vml"/><Relationship Id="rId6" Type="http://schemas.openxmlformats.org/officeDocument/2006/relationships/oleObject" Target="../embeddings/oleObject38.bin"/><Relationship Id="rId5" Type="http://schemas.openxmlformats.org/officeDocument/2006/relationships/oleObject" Target="../embeddings/oleObject37.bin"/><Relationship Id="rId4" Type="http://schemas.openxmlformats.org/officeDocument/2006/relationships/image" Target="http://www.atb-distribution.com/images/urko-serre-joint-pompe.jpg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42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41.bin"/><Relationship Id="rId5" Type="http://schemas.openxmlformats.org/officeDocument/2006/relationships/oleObject" Target="../embeddings/oleObject40.bin"/><Relationship Id="rId4" Type="http://schemas.openxmlformats.org/officeDocument/2006/relationships/image" Target="http://www.atb-distribution.com/images/urko-serre-joint-pompe.jpg" TargetMode="Externa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45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oleObject44.bin"/><Relationship Id="rId5" Type="http://schemas.openxmlformats.org/officeDocument/2006/relationships/oleObject" Target="../embeddings/oleObject43.bin"/><Relationship Id="rId4" Type="http://schemas.openxmlformats.org/officeDocument/2006/relationships/image" Target="http://www.atb-distribution.com/images/urko-serre-joint-pompe.jpg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http://www.atb-distribution.com/images/urko-serre-joint-pompe.jpg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48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47.bin"/><Relationship Id="rId5" Type="http://schemas.openxmlformats.org/officeDocument/2006/relationships/oleObject" Target="../embeddings/oleObject46.bin"/><Relationship Id="rId4" Type="http://schemas.openxmlformats.org/officeDocument/2006/relationships/image" Target="http://www.atb-distribution.com/images/urko-serre-joint-pompe.jpg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51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7.vml"/><Relationship Id="rId6" Type="http://schemas.openxmlformats.org/officeDocument/2006/relationships/oleObject" Target="../embeddings/oleObject50.bin"/><Relationship Id="rId5" Type="http://schemas.openxmlformats.org/officeDocument/2006/relationships/oleObject" Target="../embeddings/oleObject49.bin"/><Relationship Id="rId4" Type="http://schemas.openxmlformats.org/officeDocument/2006/relationships/image" Target="http://www.atb-distribution.com/images/urko-serre-joint-pompe.jpg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54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53.bin"/><Relationship Id="rId5" Type="http://schemas.openxmlformats.org/officeDocument/2006/relationships/oleObject" Target="../embeddings/oleObject52.bin"/><Relationship Id="rId4" Type="http://schemas.openxmlformats.org/officeDocument/2006/relationships/image" Target="http://www.atb-distribution.com/images/urko-serre-joint-pompe.jpg" TargetMode="Externa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57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oleObject56.bin"/><Relationship Id="rId5" Type="http://schemas.openxmlformats.org/officeDocument/2006/relationships/oleObject" Target="../embeddings/oleObject55.bin"/><Relationship Id="rId4" Type="http://schemas.openxmlformats.org/officeDocument/2006/relationships/image" Target="http://www.atb-distribution.com/images/urko-serre-joint-pompe.jpg" TargetMode="Externa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60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59.bin"/><Relationship Id="rId5" Type="http://schemas.openxmlformats.org/officeDocument/2006/relationships/oleObject" Target="../embeddings/oleObject58.bin"/><Relationship Id="rId4" Type="http://schemas.openxmlformats.org/officeDocument/2006/relationships/image" Target="http://www.atb-distribution.com/images/urko-serre-joint-pompe.jpg" TargetMode="Externa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63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62.bin"/><Relationship Id="rId5" Type="http://schemas.openxmlformats.org/officeDocument/2006/relationships/oleObject" Target="../embeddings/oleObject61.bin"/><Relationship Id="rId4" Type="http://schemas.openxmlformats.org/officeDocument/2006/relationships/image" Target="http://www.atb-distribution.com/images/urko-serre-joint-pompe.jpg" TargetMode="Externa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66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65.bin"/><Relationship Id="rId5" Type="http://schemas.openxmlformats.org/officeDocument/2006/relationships/oleObject" Target="../embeddings/oleObject64.bin"/><Relationship Id="rId4" Type="http://schemas.openxmlformats.org/officeDocument/2006/relationships/image" Target="http://www.atb-distribution.com/images/urko-serre-joint-pompe.jpg" TargetMode="Externa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69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3.vml"/><Relationship Id="rId6" Type="http://schemas.openxmlformats.org/officeDocument/2006/relationships/oleObject" Target="../embeddings/oleObject68.bin"/><Relationship Id="rId5" Type="http://schemas.openxmlformats.org/officeDocument/2006/relationships/oleObject" Target="../embeddings/oleObject67.bin"/><Relationship Id="rId4" Type="http://schemas.openxmlformats.org/officeDocument/2006/relationships/image" Target="http://www.atb-distribution.com/images/urko-serre-joint-pompe.jpg" TargetMode="Externa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72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oleObject71.bin"/><Relationship Id="rId5" Type="http://schemas.openxmlformats.org/officeDocument/2006/relationships/oleObject" Target="../embeddings/oleObject70.bin"/><Relationship Id="rId4" Type="http://schemas.openxmlformats.org/officeDocument/2006/relationships/image" Target="http://www.atb-distribution.com/images/urko-serre-joint-pompe.jpg" TargetMode="Externa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75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5.vml"/><Relationship Id="rId6" Type="http://schemas.openxmlformats.org/officeDocument/2006/relationships/oleObject" Target="../embeddings/oleObject74.bin"/><Relationship Id="rId5" Type="http://schemas.openxmlformats.org/officeDocument/2006/relationships/oleObject" Target="../embeddings/oleObject73.bin"/><Relationship Id="rId4" Type="http://schemas.openxmlformats.org/officeDocument/2006/relationships/image" Target="http://www.atb-distribution.com/images/urko-serre-joint-pompe.jpg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http://www.atb-distribution.com/images/urko-serre-joint-pompe.jpg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78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6.vml"/><Relationship Id="rId6" Type="http://schemas.openxmlformats.org/officeDocument/2006/relationships/oleObject" Target="../embeddings/oleObject77.bin"/><Relationship Id="rId5" Type="http://schemas.openxmlformats.org/officeDocument/2006/relationships/oleObject" Target="../embeddings/oleObject76.bin"/><Relationship Id="rId4" Type="http://schemas.openxmlformats.org/officeDocument/2006/relationships/image" Target="http://www.atb-distribution.com/images/urko-serre-joint-pompe.jpg" TargetMode="Externa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81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7.vml"/><Relationship Id="rId6" Type="http://schemas.openxmlformats.org/officeDocument/2006/relationships/oleObject" Target="../embeddings/oleObject80.bin"/><Relationship Id="rId5" Type="http://schemas.openxmlformats.org/officeDocument/2006/relationships/oleObject" Target="../embeddings/oleObject79.bin"/><Relationship Id="rId4" Type="http://schemas.openxmlformats.org/officeDocument/2006/relationships/image" Target="http://www.atb-distribution.com/images/urko-serre-joint-pompe.jpg" TargetMode="Externa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84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8.vml"/><Relationship Id="rId6" Type="http://schemas.openxmlformats.org/officeDocument/2006/relationships/oleObject" Target="../embeddings/oleObject83.bin"/><Relationship Id="rId5" Type="http://schemas.openxmlformats.org/officeDocument/2006/relationships/oleObject" Target="../embeddings/oleObject82.bin"/><Relationship Id="rId4" Type="http://schemas.openxmlformats.org/officeDocument/2006/relationships/image" Target="http://www.atb-distribution.com/images/urko-serre-joint-pompe.jpg" TargetMode="Externa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87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9.vml"/><Relationship Id="rId6" Type="http://schemas.openxmlformats.org/officeDocument/2006/relationships/oleObject" Target="../embeddings/oleObject86.bin"/><Relationship Id="rId5" Type="http://schemas.openxmlformats.org/officeDocument/2006/relationships/oleObject" Target="../embeddings/oleObject85.bin"/><Relationship Id="rId4" Type="http://schemas.openxmlformats.org/officeDocument/2006/relationships/image" Target="http://www.atb-distribution.com/images/urko-serre-joint-pompe.jpg" TargetMode="Externa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3.jpeg"/><Relationship Id="rId7" Type="http://schemas.openxmlformats.org/officeDocument/2006/relationships/oleObject" Target="../embeddings/oleObject90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0.vml"/><Relationship Id="rId6" Type="http://schemas.openxmlformats.org/officeDocument/2006/relationships/oleObject" Target="../embeddings/oleObject89.bin"/><Relationship Id="rId5" Type="http://schemas.openxmlformats.org/officeDocument/2006/relationships/oleObject" Target="../embeddings/oleObject88.bin"/><Relationship Id="rId4" Type="http://schemas.openxmlformats.org/officeDocument/2006/relationships/image" Target="http://www.atb-distribution.com/images/urko-serre-joint-pompe.jpg" TargetMode="Externa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93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1.vml"/><Relationship Id="rId6" Type="http://schemas.openxmlformats.org/officeDocument/2006/relationships/oleObject" Target="../embeddings/oleObject92.bin"/><Relationship Id="rId5" Type="http://schemas.openxmlformats.org/officeDocument/2006/relationships/oleObject" Target="../embeddings/oleObject91.bin"/><Relationship Id="rId4" Type="http://schemas.openxmlformats.org/officeDocument/2006/relationships/image" Target="http://www.atb-distribution.com/images/urko-serre-joint-pompe.jpg" TargetMode="Externa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96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2.vml"/><Relationship Id="rId6" Type="http://schemas.openxmlformats.org/officeDocument/2006/relationships/oleObject" Target="../embeddings/oleObject95.bin"/><Relationship Id="rId5" Type="http://schemas.openxmlformats.org/officeDocument/2006/relationships/oleObject" Target="../embeddings/oleObject94.bin"/><Relationship Id="rId4" Type="http://schemas.openxmlformats.org/officeDocument/2006/relationships/image" Target="http://www.atb-distribution.com/images/urko-serre-joint-pompe.jpg" TargetMode="Externa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99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3.vml"/><Relationship Id="rId6" Type="http://schemas.openxmlformats.org/officeDocument/2006/relationships/oleObject" Target="../embeddings/oleObject98.bin"/><Relationship Id="rId5" Type="http://schemas.openxmlformats.org/officeDocument/2006/relationships/oleObject" Target="../embeddings/oleObject97.bin"/><Relationship Id="rId4" Type="http://schemas.openxmlformats.org/officeDocument/2006/relationships/image" Target="http://www.atb-distribution.com/images/urko-serre-joint-pompe.jpg" TargetMode="Externa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02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4.vml"/><Relationship Id="rId6" Type="http://schemas.openxmlformats.org/officeDocument/2006/relationships/oleObject" Target="../embeddings/oleObject101.bin"/><Relationship Id="rId5" Type="http://schemas.openxmlformats.org/officeDocument/2006/relationships/oleObject" Target="../embeddings/oleObject100.bin"/><Relationship Id="rId4" Type="http://schemas.openxmlformats.org/officeDocument/2006/relationships/image" Target="http://www.atb-distribution.com/images/urko-serre-joint-pompe.jpg" TargetMode="Externa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05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5.vml"/><Relationship Id="rId6" Type="http://schemas.openxmlformats.org/officeDocument/2006/relationships/oleObject" Target="../embeddings/oleObject104.bin"/><Relationship Id="rId5" Type="http://schemas.openxmlformats.org/officeDocument/2006/relationships/oleObject" Target="../embeddings/oleObject103.bin"/><Relationship Id="rId4" Type="http://schemas.openxmlformats.org/officeDocument/2006/relationships/image" Target="http://www.atb-distribution.com/images/urko-serre-joint-pompe.jpg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http://www.atb-distribution.com/images/urko-serre-joint-pompe.jpg" TargetMode="Externa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08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6.vml"/><Relationship Id="rId6" Type="http://schemas.openxmlformats.org/officeDocument/2006/relationships/oleObject" Target="../embeddings/oleObject107.bin"/><Relationship Id="rId5" Type="http://schemas.openxmlformats.org/officeDocument/2006/relationships/oleObject" Target="../embeddings/oleObject106.bin"/><Relationship Id="rId4" Type="http://schemas.openxmlformats.org/officeDocument/2006/relationships/image" Target="http://www.atb-distribution.com/images/urko-serre-joint-pompe.jpg" TargetMode="Externa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11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7.vml"/><Relationship Id="rId6" Type="http://schemas.openxmlformats.org/officeDocument/2006/relationships/oleObject" Target="../embeddings/oleObject110.bin"/><Relationship Id="rId5" Type="http://schemas.openxmlformats.org/officeDocument/2006/relationships/oleObject" Target="../embeddings/oleObject109.bin"/><Relationship Id="rId4" Type="http://schemas.openxmlformats.org/officeDocument/2006/relationships/image" Target="http://www.atb-distribution.com/images/urko-serre-joint-pompe.jpg" TargetMode="Externa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14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8.vml"/><Relationship Id="rId6" Type="http://schemas.openxmlformats.org/officeDocument/2006/relationships/oleObject" Target="../embeddings/oleObject113.bin"/><Relationship Id="rId5" Type="http://schemas.openxmlformats.org/officeDocument/2006/relationships/oleObject" Target="../embeddings/oleObject112.bin"/><Relationship Id="rId4" Type="http://schemas.openxmlformats.org/officeDocument/2006/relationships/image" Target="http://www.atb-distribution.com/images/urko-serre-joint-pompe.jpg" TargetMode="Externa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17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9.vml"/><Relationship Id="rId6" Type="http://schemas.openxmlformats.org/officeDocument/2006/relationships/oleObject" Target="../embeddings/oleObject116.bin"/><Relationship Id="rId5" Type="http://schemas.openxmlformats.org/officeDocument/2006/relationships/oleObject" Target="../embeddings/oleObject115.bin"/><Relationship Id="rId4" Type="http://schemas.openxmlformats.org/officeDocument/2006/relationships/image" Target="http://www.atb-distribution.com/images/urko-serre-joint-pompe.jpg" TargetMode="Externa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20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0.vml"/><Relationship Id="rId6" Type="http://schemas.openxmlformats.org/officeDocument/2006/relationships/oleObject" Target="../embeddings/oleObject119.bin"/><Relationship Id="rId5" Type="http://schemas.openxmlformats.org/officeDocument/2006/relationships/oleObject" Target="../embeddings/oleObject118.bin"/><Relationship Id="rId4" Type="http://schemas.openxmlformats.org/officeDocument/2006/relationships/image" Target="http://www.atb-distribution.com/images/urko-serre-joint-pompe.jpg" TargetMode="Externa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23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1.vml"/><Relationship Id="rId6" Type="http://schemas.openxmlformats.org/officeDocument/2006/relationships/oleObject" Target="../embeddings/oleObject122.bin"/><Relationship Id="rId5" Type="http://schemas.openxmlformats.org/officeDocument/2006/relationships/oleObject" Target="../embeddings/oleObject121.bin"/><Relationship Id="rId4" Type="http://schemas.openxmlformats.org/officeDocument/2006/relationships/image" Target="http://www.atb-distribution.com/images/urko-serre-joint-pompe.jpg" TargetMode="Externa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26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2.vml"/><Relationship Id="rId6" Type="http://schemas.openxmlformats.org/officeDocument/2006/relationships/oleObject" Target="../embeddings/oleObject125.bin"/><Relationship Id="rId5" Type="http://schemas.openxmlformats.org/officeDocument/2006/relationships/oleObject" Target="../embeddings/oleObject124.bin"/><Relationship Id="rId4" Type="http://schemas.openxmlformats.org/officeDocument/2006/relationships/image" Target="http://www.atb-distribution.com/images/urko-serre-joint-pompe.jpg" TargetMode="Externa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29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3.vml"/><Relationship Id="rId6" Type="http://schemas.openxmlformats.org/officeDocument/2006/relationships/oleObject" Target="../embeddings/oleObject128.bin"/><Relationship Id="rId5" Type="http://schemas.openxmlformats.org/officeDocument/2006/relationships/oleObject" Target="../embeddings/oleObject127.bin"/><Relationship Id="rId4" Type="http://schemas.openxmlformats.org/officeDocument/2006/relationships/image" Target="http://www.atb-distribution.com/images/urko-serre-joint-pompe.jpg" TargetMode="Externa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jpeg"/><Relationship Id="rId7" Type="http://schemas.openxmlformats.org/officeDocument/2006/relationships/oleObject" Target="../embeddings/oleObject132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4.vml"/><Relationship Id="rId6" Type="http://schemas.openxmlformats.org/officeDocument/2006/relationships/oleObject" Target="../embeddings/oleObject131.bin"/><Relationship Id="rId5" Type="http://schemas.openxmlformats.org/officeDocument/2006/relationships/oleObject" Target="../embeddings/oleObject130.bin"/><Relationship Id="rId4" Type="http://schemas.openxmlformats.org/officeDocument/2006/relationships/image" Target="http://www.atb-distribution.com/images/urko-serre-joint-pompe.jpg" TargetMode="Externa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35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5.vml"/><Relationship Id="rId6" Type="http://schemas.openxmlformats.org/officeDocument/2006/relationships/oleObject" Target="../embeddings/oleObject134.bin"/><Relationship Id="rId5" Type="http://schemas.openxmlformats.org/officeDocument/2006/relationships/oleObject" Target="../embeddings/oleObject133.bin"/><Relationship Id="rId4" Type="http://schemas.openxmlformats.org/officeDocument/2006/relationships/image" Target="http://www.atb-distribution.com/images/urko-serre-joint-pompe.jpg" TargetMode="Externa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3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5" Type="http://schemas.openxmlformats.org/officeDocument/2006/relationships/oleObject" Target="../embeddings/oleObject1.bin"/><Relationship Id="rId4" Type="http://schemas.openxmlformats.org/officeDocument/2006/relationships/image" Target="http://www.atb-distribution.com/images/urko-serre-joint-pompe.jpg" TargetMode="Externa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6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5.bin"/><Relationship Id="rId5" Type="http://schemas.openxmlformats.org/officeDocument/2006/relationships/oleObject" Target="../embeddings/oleObject4.bin"/><Relationship Id="rId4" Type="http://schemas.openxmlformats.org/officeDocument/2006/relationships/image" Target="http://www.atb-distribution.com/images/urko-serre-joint-pompe.jpg" TargetMode="Externa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38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6.vml"/><Relationship Id="rId6" Type="http://schemas.openxmlformats.org/officeDocument/2006/relationships/oleObject" Target="../embeddings/oleObject137.bin"/><Relationship Id="rId5" Type="http://schemas.openxmlformats.org/officeDocument/2006/relationships/oleObject" Target="../embeddings/oleObject136.bin"/><Relationship Id="rId4" Type="http://schemas.openxmlformats.org/officeDocument/2006/relationships/image" Target="http://www.atb-distribution.com/images/urko-serre-joint-pompe.jpg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9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8.bin"/><Relationship Id="rId5" Type="http://schemas.openxmlformats.org/officeDocument/2006/relationships/oleObject" Target="../embeddings/oleObject7.bin"/><Relationship Id="rId4" Type="http://schemas.openxmlformats.org/officeDocument/2006/relationships/image" Target="http://www.atb-distribution.com/images/urko-serre-joint-pompe.jpg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2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11.bin"/><Relationship Id="rId5" Type="http://schemas.openxmlformats.org/officeDocument/2006/relationships/oleObject" Target="../embeddings/oleObject10.bin"/><Relationship Id="rId4" Type="http://schemas.openxmlformats.org/officeDocument/2006/relationships/image" Target="http://www.atb-distribution.com/images/urko-serre-joint-pompe.jpg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7" Type="http://schemas.openxmlformats.org/officeDocument/2006/relationships/oleObject" Target="../embeddings/oleObject15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14.bin"/><Relationship Id="rId5" Type="http://schemas.openxmlformats.org/officeDocument/2006/relationships/oleObject" Target="../embeddings/oleObject13.bin"/><Relationship Id="rId4" Type="http://schemas.openxmlformats.org/officeDocument/2006/relationships/image" Target="http://www.atb-distribution.com/images/urko-serre-joint-pompe.jpg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2"/>
          <p:cNvPicPr>
            <a:picLocks noChangeAspect="1" noChangeArrowheads="1"/>
          </p:cNvPicPr>
          <p:nvPr/>
        </p:nvPicPr>
        <p:blipFill>
          <a:blip r:embed="rId2"/>
          <a:srcRect b="30272"/>
          <a:stretch>
            <a:fillRect/>
          </a:stretch>
        </p:blipFill>
        <p:spPr bwMode="auto">
          <a:xfrm rot="963832">
            <a:off x="3619365" y="1062606"/>
            <a:ext cx="4266039" cy="5076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95236" name="Picture 4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 rot="20395035">
            <a:off x="921555" y="764252"/>
            <a:ext cx="4397090" cy="54325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" name="ZoneTexte 27"/>
          <p:cNvSpPr txBox="1">
            <a:spLocks noChangeArrowheads="1"/>
          </p:cNvSpPr>
          <p:nvPr/>
        </p:nvSpPr>
        <p:spPr bwMode="auto">
          <a:xfrm>
            <a:off x="4643438" y="285728"/>
            <a:ext cx="4071966" cy="1015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r"/>
            <a:r>
              <a:rPr lang="fr-FR" sz="3000" i="1" dirty="0" smtClean="0">
                <a:solidFill>
                  <a:srgbClr val="7030A0"/>
                </a:solidFill>
                <a:latin typeface="Calibri" pitchFamily="34" charset="0"/>
              </a:rPr>
              <a:t>DOCUMENTS A AVOIR SOUS LES YEUX</a:t>
            </a:r>
            <a:endParaRPr lang="fr-FR" sz="3000" i="1" dirty="0">
              <a:solidFill>
                <a:srgbClr val="7030A0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356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2356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23564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3588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2359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360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360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23554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23554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23555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23555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23556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23556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23589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23597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 1 ; 2 ; 6 }</a:t>
              </a:r>
              <a:endParaRPr lang="fr-FR"/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23590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Donc, la première classe d’équivalence, la {1}, se compose des pièces n° 1, 2 et 6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Flèche vers le haut 49"/>
          <p:cNvSpPr/>
          <p:nvPr/>
        </p:nvSpPr>
        <p:spPr>
          <a:xfrm rot="1672426">
            <a:off x="6764338" y="4475163"/>
            <a:ext cx="428625" cy="928687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4586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24587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24588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4612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24630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4631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4632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24578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24578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24579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24579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24580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24580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24613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24628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 1 ; 2 ; 6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{3} = { 3 ; ………..</a:t>
              </a:r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24614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Partons maintenant de la pièce n°3…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4622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24623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24624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24625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24626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24627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561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25611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25612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5636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25654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5655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5656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25602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25602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25603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25603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25604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25604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25637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25652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 1 ; 2 ; 6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{3} = { 3 ; ………..</a:t>
              </a:r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25638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Il n’y a aucune pièce en liaison complète avec elle !!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5646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25647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25648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25649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25650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25651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663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2663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26636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6660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26678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6679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6680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26626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26626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26627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26627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26628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26628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26661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26676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 1 ; 2 ; 6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{3} = { 3 }</a:t>
              </a:r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26662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Donc, la pièce n°3 forme une classe d’équivalence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à elle toute seule.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6670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26671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26672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26673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26674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26675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765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2765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27660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7684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27705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7706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7707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27650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27650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27651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27651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27652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27652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27685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27703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 1 ; 2 ; 6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{3} = { 3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{4} = { 4 ; ……..</a:t>
              </a:r>
            </a:p>
            <a:p>
              <a:pPr>
                <a:spcAft>
                  <a:spcPts val="1000"/>
                </a:spcAft>
              </a:pPr>
              <a:endParaRPr lang="fr-FR" sz="1100"/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27686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Partons maintenant de la pièce n°4…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7697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27698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27699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27700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27701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27702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868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2868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28684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8708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2872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873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873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28674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28674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28675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28675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28676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28676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28709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28727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 1 ; 2 ; 6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{3} = { 3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{4} = { 4 ; ……..</a:t>
              </a:r>
            </a:p>
            <a:p>
              <a:pPr>
                <a:spcAft>
                  <a:spcPts val="1000"/>
                </a:spcAft>
              </a:pPr>
              <a:endParaRPr lang="fr-FR" sz="1100"/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28710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Il n’y a aucune pièce en liaison complète avec elle !!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8721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28722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28723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28724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28725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28726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9706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29707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29708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9732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29753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9754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9755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29698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29698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29699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29699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29700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29700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29733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29751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 1 ; 2 ; 6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{3} = { 3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{4} = { 4 }</a:t>
              </a:r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29734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Donc, la pièce n°4 forme elle aussi une classe d’équivalence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à elle toute seule.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9745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29746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29747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29748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29749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29750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073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30731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30732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0756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30780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0781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0782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30722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30722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30723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30723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30724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30724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30757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30778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 1 ; 2 ; 6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{3} = { 3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{4} = { 4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{5} = { 5 }</a:t>
              </a:r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30758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Quant à la pièce restante, la n°5, elle aussi forme une classe d’équivalence à elle toute seule.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0772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30773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30774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30775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30776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30777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175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3175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31756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1780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31804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1805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1806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31746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31746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31747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31747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31748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31748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31781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31802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 1 ; 2 ; 6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{3} = { 3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{4} = { 4 }</a:t>
              </a:r>
            </a:p>
            <a:p>
              <a:pPr>
                <a:spcAft>
                  <a:spcPts val="1000"/>
                </a:spcAft>
              </a:pPr>
              <a:r>
                <a:rPr lang="fr-FR" sz="1100"/>
                <a:t>{5} = { 5 }</a:t>
              </a:r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31782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Dans ce système, on a donc </a:t>
            </a:r>
            <a:r>
              <a:rPr lang="fr-FR" sz="2400" b="1" i="1" u="sng">
                <a:solidFill>
                  <a:srgbClr val="0070C0"/>
                </a:solidFill>
                <a:latin typeface="Calibri" pitchFamily="34" charset="0"/>
              </a:rPr>
              <a:t>4 classes d’équivalence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.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Passons au graphe des liaisons…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1796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31797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31798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31799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31800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31801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277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3277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32780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2804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32835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2836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2837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32770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32770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32771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32771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32772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32772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2805" name="ZoneTexte 37"/>
          <p:cNvSpPr txBox="1">
            <a:spLocks noChangeArrowheads="1"/>
          </p:cNvSpPr>
          <p:nvPr/>
        </p:nvSpPr>
        <p:spPr bwMode="auto">
          <a:xfrm>
            <a:off x="0" y="5643563"/>
            <a:ext cx="9144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Dans un mécanisme, il y a toujours un ensemble supposé fixe, c’est ce qu’on appelle « le bâti ».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Dans notre étude, nous considèrerons que le bâti est la classe {1}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2819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32820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32821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32822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32823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32824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32825" name="Group 5"/>
          <p:cNvGrpSpPr>
            <a:grpSpLocks/>
          </p:cNvGrpSpPr>
          <p:nvPr/>
        </p:nvGrpSpPr>
        <p:grpSpPr bwMode="auto">
          <a:xfrm>
            <a:off x="6500813" y="3000375"/>
            <a:ext cx="1944687" cy="1655763"/>
            <a:chOff x="571" y="10838"/>
            <a:chExt cx="3061" cy="2606"/>
          </a:xfrm>
        </p:grpSpPr>
        <p:sp>
          <p:nvSpPr>
            <p:cNvPr id="32827" name="AutoShape 6"/>
            <p:cNvSpPr>
              <a:spLocks noChangeArrowheads="1"/>
            </p:cNvSpPr>
            <p:nvPr/>
          </p:nvSpPr>
          <p:spPr bwMode="auto">
            <a:xfrm>
              <a:off x="571" y="11164"/>
              <a:ext cx="3061" cy="228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endParaRPr lang="fr-FR"/>
            </a:p>
          </p:txBody>
        </p:sp>
        <p:sp>
          <p:nvSpPr>
            <p:cNvPr id="32775" name="AutoShape 7"/>
            <p:cNvSpPr>
              <a:spLocks noChangeArrowheads="1"/>
            </p:cNvSpPr>
            <p:nvPr/>
          </p:nvSpPr>
          <p:spPr bwMode="auto">
            <a:xfrm>
              <a:off x="1326" y="10838"/>
              <a:ext cx="1579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Graphe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  <p:grpSp>
          <p:nvGrpSpPr>
            <p:cNvPr id="32829" name="Group 8"/>
            <p:cNvGrpSpPr>
              <a:grpSpLocks/>
            </p:cNvGrpSpPr>
            <p:nvPr/>
          </p:nvGrpSpPr>
          <p:grpSpPr bwMode="auto">
            <a:xfrm>
              <a:off x="1806" y="11578"/>
              <a:ext cx="542" cy="736"/>
              <a:chOff x="1806" y="11578"/>
              <a:chExt cx="542" cy="736"/>
            </a:xfrm>
          </p:grpSpPr>
          <p:sp>
            <p:nvSpPr>
              <p:cNvPr id="32830" name="Oval 9"/>
              <p:cNvSpPr>
                <a:spLocks noChangeAspect="1" noChangeArrowheads="1"/>
              </p:cNvSpPr>
              <p:nvPr/>
            </p:nvSpPr>
            <p:spPr bwMode="auto">
              <a:xfrm>
                <a:off x="1821" y="11843"/>
                <a:ext cx="471" cy="471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spcAft>
                    <a:spcPts val="1000"/>
                  </a:spcAft>
                </a:pPr>
                <a:r>
                  <a:rPr lang="fr-FR" sz="1000" b="1">
                    <a:latin typeface="Verdana" pitchFamily="34" charset="0"/>
                  </a:rPr>
                  <a:t>1</a:t>
                </a:r>
                <a:endParaRPr lang="fr-FR"/>
              </a:p>
            </p:txBody>
          </p:sp>
          <p:grpSp>
            <p:nvGrpSpPr>
              <p:cNvPr id="32831" name="Group 10"/>
              <p:cNvGrpSpPr>
                <a:grpSpLocks/>
              </p:cNvGrpSpPr>
              <p:nvPr/>
            </p:nvGrpSpPr>
            <p:grpSpPr bwMode="auto">
              <a:xfrm>
                <a:off x="1806" y="11578"/>
                <a:ext cx="542" cy="265"/>
                <a:chOff x="2823" y="12815"/>
                <a:chExt cx="542" cy="265"/>
              </a:xfrm>
            </p:grpSpPr>
            <p:cxnSp>
              <p:nvCxnSpPr>
                <p:cNvPr id="32832" name="AutoShape 11"/>
                <p:cNvCxnSpPr>
                  <a:cxnSpLocks noChangeShapeType="1"/>
                </p:cNvCxnSpPr>
                <p:nvPr/>
              </p:nvCxnSpPr>
              <p:spPr bwMode="auto">
                <a:xfrm flipV="1">
                  <a:off x="3079" y="12905"/>
                  <a:ext cx="0" cy="175"/>
                </a:xfrm>
                <a:prstGeom prst="straightConnector1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</p:cxnSp>
            <p:cxnSp>
              <p:nvCxnSpPr>
                <p:cNvPr id="32833" name="AutoShape 12"/>
                <p:cNvCxnSpPr>
                  <a:cxnSpLocks noChangeShapeType="1"/>
                </p:cNvCxnSpPr>
                <p:nvPr/>
              </p:nvCxnSpPr>
              <p:spPr bwMode="auto">
                <a:xfrm>
                  <a:off x="2823" y="12904"/>
                  <a:ext cx="542" cy="0"/>
                </a:xfrm>
                <a:prstGeom prst="straightConnector1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</p:cxnSp>
            <p:sp>
              <p:nvSpPr>
                <p:cNvPr id="32834" name="Rectangle 13" descr="Diagonales larges vers le bas"/>
                <p:cNvSpPr>
                  <a:spLocks noChangeArrowheads="1"/>
                </p:cNvSpPr>
                <p:nvPr/>
              </p:nvSpPr>
              <p:spPr bwMode="auto">
                <a:xfrm>
                  <a:off x="2823" y="12815"/>
                  <a:ext cx="542" cy="84"/>
                </a:xfrm>
                <a:prstGeom prst="rect">
                  <a:avLst/>
                </a:prstGeom>
                <a:pattFill prst="wdDnDiag">
                  <a:fgClr>
                    <a:srgbClr val="000000"/>
                  </a:fgClr>
                  <a:bgClr>
                    <a:srgbClr val="FFFFFF"/>
                  </a:bgClr>
                </a:patt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fr-FR">
                    <a:latin typeface="Calibri" pitchFamily="34" charset="0"/>
                  </a:endParaRPr>
                </a:p>
              </p:txBody>
            </p:sp>
          </p:grpSp>
        </p:grpSp>
      </p:grpSp>
      <p:sp>
        <p:nvSpPr>
          <p:cNvPr id="58" name="Flèche vers le haut 57"/>
          <p:cNvSpPr/>
          <p:nvPr/>
        </p:nvSpPr>
        <p:spPr>
          <a:xfrm rot="5400000">
            <a:off x="6507956" y="3064669"/>
            <a:ext cx="428625" cy="928688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7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2" r:link="rId3"/>
          <a:srcRect l="8192" t="15549" r="9332" b="15205"/>
          <a:stretch>
            <a:fillRect/>
          </a:stretch>
        </p:blipFill>
        <p:spPr bwMode="auto">
          <a:xfrm>
            <a:off x="1785938" y="1357313"/>
            <a:ext cx="5767387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18" name="ZoneTexte 27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 dirty="0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380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3380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33804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3828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3385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386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386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33794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33794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33795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33795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33796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33796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3829" name="ZoneTexte 37"/>
          <p:cNvSpPr txBox="1">
            <a:spLocks noChangeArrowheads="1"/>
          </p:cNvSpPr>
          <p:nvPr/>
        </p:nvSpPr>
        <p:spPr bwMode="auto">
          <a:xfrm>
            <a:off x="0" y="5643563"/>
            <a:ext cx="91440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On trace autant de bulles numérotées qu’il y a de classes d’équivalence, soit 4 pour nous…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3843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33844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33845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33846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33847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33848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33849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3851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33852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33856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33857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33858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33853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33855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4826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34827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34828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4852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34883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4884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4885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34818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34818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34819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34819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34820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34820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4853" name="ZoneTexte 37"/>
          <p:cNvSpPr txBox="1">
            <a:spLocks noChangeArrowheads="1"/>
          </p:cNvSpPr>
          <p:nvPr/>
        </p:nvSpPr>
        <p:spPr bwMode="auto">
          <a:xfrm>
            <a:off x="0" y="5643563"/>
            <a:ext cx="91440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On recherche ensuite les contacts entre les classes…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4867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34868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34869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34870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34871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34872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34873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4875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34876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34880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34881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34882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34877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34879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585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35851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35852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5876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3590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591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591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35842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35842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35843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35843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35844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35844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5877" name="ZoneTexte 37"/>
          <p:cNvSpPr txBox="1">
            <a:spLocks noChangeArrowheads="1"/>
          </p:cNvSpPr>
          <p:nvPr/>
        </p:nvSpPr>
        <p:spPr bwMode="auto">
          <a:xfrm>
            <a:off x="0" y="5643563"/>
            <a:ext cx="91440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Y-a-t-il contact et donc liaison entre les classes </a:t>
            </a:r>
            <a:r>
              <a:rPr lang="fr-FR" sz="2400" i="1">
                <a:solidFill>
                  <a:srgbClr val="FF0000"/>
                </a:solidFill>
                <a:latin typeface="Calibri" pitchFamily="34" charset="0"/>
              </a:rPr>
              <a:t>{1}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00B050"/>
                </a:solidFill>
                <a:latin typeface="Calibri" pitchFamily="34" charset="0"/>
              </a:rPr>
              <a:t>{3}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?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5891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35892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35893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35894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35895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35896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35897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5899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35900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35906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35907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35908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35901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35903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58" name="Forme libre 57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5905" name="ZoneTexte 61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687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3687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36876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6900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36935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6936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6937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36866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36866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36867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36867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36868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36868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6901" name="ZoneTexte 37"/>
          <p:cNvSpPr txBox="1">
            <a:spLocks noChangeArrowheads="1"/>
          </p:cNvSpPr>
          <p:nvPr/>
        </p:nvSpPr>
        <p:spPr bwMode="auto">
          <a:xfrm>
            <a:off x="0" y="5643563"/>
            <a:ext cx="9144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Y-a-t-il contact et donc liaison entre les classes </a:t>
            </a:r>
            <a:r>
              <a:rPr lang="fr-FR" sz="2400" i="1">
                <a:solidFill>
                  <a:srgbClr val="FF0000"/>
                </a:solidFill>
                <a:latin typeface="Calibri" pitchFamily="34" charset="0"/>
              </a:rPr>
              <a:t>{1}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00B050"/>
                </a:solidFill>
                <a:latin typeface="Calibri" pitchFamily="34" charset="0"/>
              </a:rPr>
              <a:t>{3}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?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OUI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On matérialise cette liaison dans le graphe des liaisons…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6915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36916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36917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36918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36919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36920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36921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6923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36924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36932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36933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36934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36925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36927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58" name="Flèche vers le haut 57"/>
          <p:cNvSpPr/>
          <p:nvPr/>
        </p:nvSpPr>
        <p:spPr>
          <a:xfrm rot="7919877">
            <a:off x="6203156" y="2863057"/>
            <a:ext cx="428625" cy="928688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6930" name="ZoneTexte 62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13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64" name="Ellipse 63"/>
          <p:cNvSpPr/>
          <p:nvPr/>
        </p:nvSpPr>
        <p:spPr>
          <a:xfrm>
            <a:off x="2643188" y="2286000"/>
            <a:ext cx="1571625" cy="1071563"/>
          </a:xfrm>
          <a:prstGeom prst="ellipse">
            <a:avLst/>
          </a:prstGeom>
          <a:noFill/>
          <a:ln w="203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789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3789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37900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7924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3795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796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796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37890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37890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37891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37891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37892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37892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8" name="ZoneTexte 37"/>
          <p:cNvSpPr txBox="1"/>
          <p:nvPr/>
        </p:nvSpPr>
        <p:spPr>
          <a:xfrm>
            <a:off x="0" y="5643563"/>
            <a:ext cx="91440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Y-a-t-il contact et donc liaison entre les classes </a:t>
            </a:r>
            <a:r>
              <a:rPr lang="fr-FR" sz="2400" i="1" dirty="0">
                <a:solidFill>
                  <a:srgbClr val="FF0000"/>
                </a:solidFill>
                <a:latin typeface="+mn-lt"/>
                <a:cs typeface="+mn-cs"/>
              </a:rPr>
              <a:t>{1}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et </a:t>
            </a:r>
            <a:r>
              <a:rPr lang="fr-FR" sz="2400" i="1" dirty="0">
                <a:solidFill>
                  <a:schemeClr val="accent6">
                    <a:lumMod val="75000"/>
                  </a:schemeClr>
                </a:solidFill>
                <a:latin typeface="+mn-lt"/>
                <a:cs typeface="+mn-cs"/>
              </a:rPr>
              <a:t>{5}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?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7939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37940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37941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37942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37943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37944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37945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7947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37948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37956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37957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37958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37949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37951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7953" name="ZoneTexte 62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13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64" name="Forme libre 63"/>
          <p:cNvSpPr/>
          <p:nvPr/>
        </p:nvSpPr>
        <p:spPr>
          <a:xfrm>
            <a:off x="7600950" y="3725863"/>
            <a:ext cx="314325" cy="220662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  <a:gd name="connsiteX0" fmla="*/ 533387 w 533387"/>
              <a:gd name="connsiteY0" fmla="*/ 89688 h 153981"/>
              <a:gd name="connsiteX1" fmla="*/ 333362 w 533387"/>
              <a:gd name="connsiteY1" fmla="*/ 146838 h 153981"/>
              <a:gd name="connsiteX2" fmla="*/ 0 w 533387"/>
              <a:gd name="connsiteY2" fmla="*/ 46831 h 153981"/>
              <a:gd name="connsiteX0" fmla="*/ 533387 w 533387"/>
              <a:gd name="connsiteY0" fmla="*/ 89688 h 125412"/>
              <a:gd name="connsiteX1" fmla="*/ 285753 w 533387"/>
              <a:gd name="connsiteY1" fmla="*/ 118269 h 125412"/>
              <a:gd name="connsiteX2" fmla="*/ 0 w 533387"/>
              <a:gd name="connsiteY2" fmla="*/ 46831 h 125412"/>
              <a:gd name="connsiteX0" fmla="*/ 342887 w 342901"/>
              <a:gd name="connsiteY0" fmla="*/ 194463 h 207957"/>
              <a:gd name="connsiteX1" fmla="*/ 285753 w 342901"/>
              <a:gd name="connsiteY1" fmla="*/ 118269 h 207957"/>
              <a:gd name="connsiteX2" fmla="*/ 0 w 342901"/>
              <a:gd name="connsiteY2" fmla="*/ 46831 h 207957"/>
              <a:gd name="connsiteX0" fmla="*/ 342887 w 342887"/>
              <a:gd name="connsiteY0" fmla="*/ 194463 h 207957"/>
              <a:gd name="connsiteX1" fmla="*/ 219078 w 342887"/>
              <a:gd name="connsiteY1" fmla="*/ 51594 h 207957"/>
              <a:gd name="connsiteX2" fmla="*/ 0 w 342887"/>
              <a:gd name="connsiteY2" fmla="*/ 46831 h 207957"/>
              <a:gd name="connsiteX0" fmla="*/ 314312 w 314312"/>
              <a:gd name="connsiteY0" fmla="*/ 208751 h 222245"/>
              <a:gd name="connsiteX1" fmla="*/ 190503 w 314312"/>
              <a:gd name="connsiteY1" fmla="*/ 65882 h 222245"/>
              <a:gd name="connsiteX2" fmla="*/ 0 w 314312"/>
              <a:gd name="connsiteY2" fmla="*/ 46831 h 222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14312" h="222245">
                <a:moveTo>
                  <a:pt x="314312" y="208751"/>
                </a:moveTo>
                <a:cubicBezTo>
                  <a:pt x="241287" y="222245"/>
                  <a:pt x="242888" y="92869"/>
                  <a:pt x="190503" y="65882"/>
                </a:cubicBezTo>
                <a:cubicBezTo>
                  <a:pt x="138118" y="38895"/>
                  <a:pt x="34925" y="0"/>
                  <a:pt x="0" y="46831"/>
                </a:cubicBezTo>
              </a:path>
            </a:pathLst>
          </a:cu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7955" name="ZoneTexte 64"/>
          <p:cNvSpPr txBox="1">
            <a:spLocks noChangeArrowheads="1"/>
          </p:cNvSpPr>
          <p:nvPr/>
        </p:nvSpPr>
        <p:spPr bwMode="auto">
          <a:xfrm>
            <a:off x="7748588" y="3509963"/>
            <a:ext cx="5000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892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3892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38924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8948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38981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8982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38983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38914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38914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38915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38915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38916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38916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8" name="ZoneTexte 37"/>
          <p:cNvSpPr txBox="1"/>
          <p:nvPr/>
        </p:nvSpPr>
        <p:spPr>
          <a:xfrm>
            <a:off x="0" y="5643563"/>
            <a:ext cx="9144000" cy="8302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Y-a-t-il contact et donc liaison entre les classes </a:t>
            </a:r>
            <a:r>
              <a:rPr lang="fr-FR" sz="2400" i="1" dirty="0">
                <a:solidFill>
                  <a:srgbClr val="FF0000"/>
                </a:solidFill>
                <a:latin typeface="+mn-lt"/>
                <a:cs typeface="+mn-cs"/>
              </a:rPr>
              <a:t>{1}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et </a:t>
            </a:r>
            <a:r>
              <a:rPr lang="fr-FR" sz="2400" i="1" dirty="0">
                <a:solidFill>
                  <a:schemeClr val="accent6">
                    <a:lumMod val="75000"/>
                  </a:schemeClr>
                </a:solidFill>
                <a:latin typeface="+mn-lt"/>
                <a:cs typeface="+mn-cs"/>
              </a:rPr>
              <a:t>{5}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?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NON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8963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38964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38965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38966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38967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38968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38969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8971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38972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38978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38979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38980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38973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38975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8977" name="ZoneTexte 62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13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9946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39947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39948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9972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40007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0008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0009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39938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39938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39939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39939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39940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39940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9973" name="ZoneTexte 37"/>
          <p:cNvSpPr txBox="1">
            <a:spLocks noChangeArrowheads="1"/>
          </p:cNvSpPr>
          <p:nvPr/>
        </p:nvSpPr>
        <p:spPr bwMode="auto">
          <a:xfrm>
            <a:off x="0" y="5643563"/>
            <a:ext cx="91440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Y-a-t-il contact et donc liaison entre les classes </a:t>
            </a:r>
            <a:r>
              <a:rPr lang="fr-FR" sz="2400" i="1">
                <a:solidFill>
                  <a:srgbClr val="FF0000"/>
                </a:solidFill>
                <a:latin typeface="Calibri" pitchFamily="34" charset="0"/>
              </a:rPr>
              <a:t>{1}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7030A0"/>
                </a:solidFill>
                <a:latin typeface="Calibri" pitchFamily="34" charset="0"/>
              </a:rPr>
              <a:t>{4}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?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9987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39988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39989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39990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39991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39992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39993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39995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39996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40004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40005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40006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39997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39999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0001" name="ZoneTexte 62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13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40002" name="ZoneTexte 63"/>
          <p:cNvSpPr txBox="1">
            <a:spLocks noChangeArrowheads="1"/>
          </p:cNvSpPr>
          <p:nvPr/>
        </p:nvSpPr>
        <p:spPr bwMode="auto">
          <a:xfrm>
            <a:off x="7358063" y="3929063"/>
            <a:ext cx="5000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?</a:t>
            </a:r>
          </a:p>
        </p:txBody>
      </p:sp>
      <p:sp>
        <p:nvSpPr>
          <p:cNvPr id="65" name="Forme libre 64"/>
          <p:cNvSpPr/>
          <p:nvPr/>
        </p:nvSpPr>
        <p:spPr>
          <a:xfrm>
            <a:off x="7346950" y="3941763"/>
            <a:ext cx="96838" cy="355600"/>
          </a:xfrm>
          <a:custGeom>
            <a:avLst/>
            <a:gdLst>
              <a:gd name="connsiteX0" fmla="*/ 97234 w 97234"/>
              <a:gd name="connsiteY0" fmla="*/ 0 h 357187"/>
              <a:gd name="connsiteX1" fmla="*/ 1984 w 97234"/>
              <a:gd name="connsiteY1" fmla="*/ 183356 h 357187"/>
              <a:gd name="connsiteX2" fmla="*/ 85327 w 97234"/>
              <a:gd name="connsiteY2" fmla="*/ 357187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7234" h="357187">
                <a:moveTo>
                  <a:pt x="97234" y="0"/>
                </a:moveTo>
                <a:cubicBezTo>
                  <a:pt x="50601" y="61912"/>
                  <a:pt x="3968" y="123825"/>
                  <a:pt x="1984" y="183356"/>
                </a:cubicBezTo>
                <a:cubicBezTo>
                  <a:pt x="0" y="242887"/>
                  <a:pt x="42663" y="300037"/>
                  <a:pt x="85327" y="357187"/>
                </a:cubicBezTo>
              </a:path>
            </a:pathLst>
          </a:cu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097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40971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40972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0996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4102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103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103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40962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40962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40963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40963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40964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40964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0997" name="ZoneTexte 37"/>
          <p:cNvSpPr txBox="1">
            <a:spLocks noChangeArrowheads="1"/>
          </p:cNvSpPr>
          <p:nvPr/>
        </p:nvSpPr>
        <p:spPr bwMode="auto">
          <a:xfrm>
            <a:off x="0" y="5643563"/>
            <a:ext cx="9144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Y-a-t-il contact et donc liaison entre les classes </a:t>
            </a:r>
            <a:r>
              <a:rPr lang="fr-FR" sz="2400" i="1">
                <a:solidFill>
                  <a:srgbClr val="FF0000"/>
                </a:solidFill>
                <a:latin typeface="Calibri" pitchFamily="34" charset="0"/>
              </a:rPr>
              <a:t>{1}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7030A0"/>
                </a:solidFill>
                <a:latin typeface="Calibri" pitchFamily="34" charset="0"/>
              </a:rPr>
              <a:t>{4}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?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NON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1011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41012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41013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41014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41015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41016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41017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1019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41020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41026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41027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41028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41021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41023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1025" name="ZoneTexte 62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13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301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4301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43020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3044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4307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308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308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43010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43010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43011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43011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43012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43012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3045" name="ZoneTexte 37"/>
          <p:cNvSpPr txBox="1">
            <a:spLocks noChangeArrowheads="1"/>
          </p:cNvSpPr>
          <p:nvPr/>
        </p:nvSpPr>
        <p:spPr bwMode="auto">
          <a:xfrm>
            <a:off x="0" y="5643563"/>
            <a:ext cx="91440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Y-a-t-il contact et donc liaison entre les classes </a:t>
            </a:r>
            <a:r>
              <a:rPr lang="fr-FR" sz="2400" i="1">
                <a:solidFill>
                  <a:srgbClr val="00B050"/>
                </a:solidFill>
                <a:latin typeface="Calibri" pitchFamily="34" charset="0"/>
              </a:rPr>
              <a:t>{3}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7030A0"/>
                </a:solidFill>
                <a:latin typeface="Calibri" pitchFamily="34" charset="0"/>
              </a:rPr>
              <a:t>{4}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?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3059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43060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43061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43062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43063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43064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43065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3067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43068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43076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43077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43078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43069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43071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3073" name="ZoneTexte 62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13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43074" name="ZoneTexte 63"/>
          <p:cNvSpPr txBox="1">
            <a:spLocks noChangeArrowheads="1"/>
          </p:cNvSpPr>
          <p:nvPr/>
        </p:nvSpPr>
        <p:spPr bwMode="auto">
          <a:xfrm>
            <a:off x="6858000" y="4286250"/>
            <a:ext cx="50006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?</a:t>
            </a:r>
          </a:p>
        </p:txBody>
      </p:sp>
      <p:sp>
        <p:nvSpPr>
          <p:cNvPr id="58" name="Forme libre 57"/>
          <p:cNvSpPr/>
          <p:nvPr/>
        </p:nvSpPr>
        <p:spPr>
          <a:xfrm>
            <a:off x="6961188" y="4192588"/>
            <a:ext cx="333375" cy="209550"/>
          </a:xfrm>
          <a:custGeom>
            <a:avLst/>
            <a:gdLst>
              <a:gd name="connsiteX0" fmla="*/ 333375 w 333375"/>
              <a:gd name="connsiteY0" fmla="*/ 207169 h 208360"/>
              <a:gd name="connsiteX1" fmla="*/ 111919 w 333375"/>
              <a:gd name="connsiteY1" fmla="*/ 173832 h 208360"/>
              <a:gd name="connsiteX2" fmla="*/ 0 w 333375"/>
              <a:gd name="connsiteY2" fmla="*/ 0 h 20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3375" h="208360">
                <a:moveTo>
                  <a:pt x="333375" y="207169"/>
                </a:moveTo>
                <a:cubicBezTo>
                  <a:pt x="250428" y="207764"/>
                  <a:pt x="167482" y="208360"/>
                  <a:pt x="111919" y="173832"/>
                </a:cubicBezTo>
                <a:cubicBezTo>
                  <a:pt x="56357" y="139304"/>
                  <a:pt x="28178" y="69652"/>
                  <a:pt x="0" y="0"/>
                </a:cubicBezTo>
              </a:path>
            </a:pathLst>
          </a:cu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404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4404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44044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4068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44104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4105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4106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44034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44034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44035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44035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44036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44036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4069" name="ZoneTexte 37"/>
          <p:cNvSpPr txBox="1">
            <a:spLocks noChangeArrowheads="1"/>
          </p:cNvSpPr>
          <p:nvPr/>
        </p:nvSpPr>
        <p:spPr bwMode="auto">
          <a:xfrm>
            <a:off x="0" y="5643563"/>
            <a:ext cx="9144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Y-a-t-il contact et donc liaison entre les classes </a:t>
            </a:r>
            <a:r>
              <a:rPr lang="fr-FR" sz="2400" i="1">
                <a:solidFill>
                  <a:srgbClr val="00B050"/>
                </a:solidFill>
                <a:latin typeface="Calibri" pitchFamily="34" charset="0"/>
              </a:rPr>
              <a:t>{3}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7030A0"/>
                </a:solidFill>
                <a:latin typeface="Calibri" pitchFamily="34" charset="0"/>
              </a:rPr>
              <a:t>{4}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?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OUI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4083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44084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44085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44086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44087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44088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44089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4091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44092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44101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44102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44103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44093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44095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4097" name="ZoneTexte 62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13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58" name="Forme libre 57"/>
          <p:cNvSpPr/>
          <p:nvPr/>
        </p:nvSpPr>
        <p:spPr>
          <a:xfrm>
            <a:off x="6961188" y="4192588"/>
            <a:ext cx="333375" cy="209550"/>
          </a:xfrm>
          <a:custGeom>
            <a:avLst/>
            <a:gdLst>
              <a:gd name="connsiteX0" fmla="*/ 333375 w 333375"/>
              <a:gd name="connsiteY0" fmla="*/ 207169 h 208360"/>
              <a:gd name="connsiteX1" fmla="*/ 111919 w 333375"/>
              <a:gd name="connsiteY1" fmla="*/ 173832 h 208360"/>
              <a:gd name="connsiteX2" fmla="*/ 0 w 333375"/>
              <a:gd name="connsiteY2" fmla="*/ 0 h 20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3375" h="208360">
                <a:moveTo>
                  <a:pt x="333375" y="207169"/>
                </a:moveTo>
                <a:cubicBezTo>
                  <a:pt x="250428" y="207764"/>
                  <a:pt x="167482" y="208360"/>
                  <a:pt x="111919" y="173832"/>
                </a:cubicBezTo>
                <a:cubicBezTo>
                  <a:pt x="56357" y="139304"/>
                  <a:pt x="28178" y="69652"/>
                  <a:pt x="0" y="0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4099" name="ZoneTexte 64"/>
          <p:cNvSpPr txBox="1">
            <a:spLocks noChangeArrowheads="1"/>
          </p:cNvSpPr>
          <p:nvPr/>
        </p:nvSpPr>
        <p:spPr bwMode="auto">
          <a:xfrm>
            <a:off x="6727825" y="4238625"/>
            <a:ext cx="50006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34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66" name="Ellipse 65"/>
          <p:cNvSpPr/>
          <p:nvPr/>
        </p:nvSpPr>
        <p:spPr>
          <a:xfrm>
            <a:off x="3143250" y="3671888"/>
            <a:ext cx="1428750" cy="857250"/>
          </a:xfrm>
          <a:prstGeom prst="ellipse">
            <a:avLst/>
          </a:prstGeom>
          <a:noFill/>
          <a:ln w="203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pic>
        <p:nvPicPr>
          <p:cNvPr id="14341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2" r:link="rId3"/>
          <a:srcRect l="8192" t="15549" r="9332" b="15205"/>
          <a:stretch>
            <a:fillRect/>
          </a:stretch>
        </p:blipFill>
        <p:spPr bwMode="auto">
          <a:xfrm>
            <a:off x="1785938" y="1357313"/>
            <a:ext cx="5767387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42" name="AutoShape 13"/>
          <p:cNvSpPr>
            <a:spLocks noChangeArrowheads="1"/>
          </p:cNvSpPr>
          <p:nvPr/>
        </p:nvSpPr>
        <p:spPr bwMode="auto">
          <a:xfrm>
            <a:off x="1928813" y="2214563"/>
            <a:ext cx="290512" cy="238125"/>
          </a:xfrm>
          <a:prstGeom prst="wedgeRectCallout">
            <a:avLst>
              <a:gd name="adj1" fmla="val 41986"/>
              <a:gd name="adj2" fmla="val 47131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14343" name="AutoShape 14"/>
          <p:cNvSpPr>
            <a:spLocks noChangeArrowheads="1"/>
          </p:cNvSpPr>
          <p:nvPr/>
        </p:nvSpPr>
        <p:spPr bwMode="auto">
          <a:xfrm>
            <a:off x="3357563" y="2286000"/>
            <a:ext cx="290512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14344" name="AutoShape 15"/>
          <p:cNvSpPr>
            <a:spLocks noChangeArrowheads="1"/>
          </p:cNvSpPr>
          <p:nvPr/>
        </p:nvSpPr>
        <p:spPr bwMode="auto">
          <a:xfrm>
            <a:off x="3929063" y="3571875"/>
            <a:ext cx="290512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14345" name="AutoShape 16"/>
          <p:cNvSpPr>
            <a:spLocks noChangeArrowheads="1"/>
          </p:cNvSpPr>
          <p:nvPr/>
        </p:nvSpPr>
        <p:spPr bwMode="auto">
          <a:xfrm>
            <a:off x="4143375" y="4429125"/>
            <a:ext cx="290513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14346" name="AutoShape 17"/>
          <p:cNvSpPr>
            <a:spLocks noChangeArrowheads="1"/>
          </p:cNvSpPr>
          <p:nvPr/>
        </p:nvSpPr>
        <p:spPr bwMode="auto">
          <a:xfrm>
            <a:off x="6357938" y="3000375"/>
            <a:ext cx="290512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14347" name="AutoShape 18"/>
          <p:cNvSpPr>
            <a:spLocks noChangeArrowheads="1"/>
          </p:cNvSpPr>
          <p:nvPr/>
        </p:nvSpPr>
        <p:spPr bwMode="auto">
          <a:xfrm>
            <a:off x="7358063" y="2214563"/>
            <a:ext cx="290512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14348" name="ZoneTexte 22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14349" name="ZoneTexte 23"/>
          <p:cNvSpPr txBox="1">
            <a:spLocks noChangeArrowheads="1"/>
          </p:cNvSpPr>
          <p:nvPr/>
        </p:nvSpPr>
        <p:spPr bwMode="auto">
          <a:xfrm>
            <a:off x="500063" y="5643563"/>
            <a:ext cx="77866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Chaque pièce qui compose le système est numérotée.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Il y en a 6 au total…</a:t>
            </a:r>
          </a:p>
        </p:txBody>
      </p:sp>
      <p:sp>
        <p:nvSpPr>
          <p:cNvPr id="25" name="Flèche vers le haut 24"/>
          <p:cNvSpPr/>
          <p:nvPr/>
        </p:nvSpPr>
        <p:spPr>
          <a:xfrm rot="7622588">
            <a:off x="1213644" y="1558132"/>
            <a:ext cx="428625" cy="928687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6" name="Flèche vers le haut 25"/>
          <p:cNvSpPr/>
          <p:nvPr/>
        </p:nvSpPr>
        <p:spPr>
          <a:xfrm rot="7622588">
            <a:off x="2642394" y="1558132"/>
            <a:ext cx="428625" cy="928687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7" name="Flèche vers le haut 26"/>
          <p:cNvSpPr/>
          <p:nvPr/>
        </p:nvSpPr>
        <p:spPr>
          <a:xfrm rot="7622588">
            <a:off x="3213894" y="2915444"/>
            <a:ext cx="428625" cy="928687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8" name="Flèche vers le haut 27"/>
          <p:cNvSpPr/>
          <p:nvPr/>
        </p:nvSpPr>
        <p:spPr>
          <a:xfrm rot="7622588">
            <a:off x="3428206" y="3701257"/>
            <a:ext cx="428625" cy="928688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0" name="Flèche vers le haut 29"/>
          <p:cNvSpPr/>
          <p:nvPr/>
        </p:nvSpPr>
        <p:spPr>
          <a:xfrm rot="7622588">
            <a:off x="5642769" y="2201069"/>
            <a:ext cx="428625" cy="928687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31" name="Flèche vers le haut 30"/>
          <p:cNvSpPr/>
          <p:nvPr/>
        </p:nvSpPr>
        <p:spPr>
          <a:xfrm rot="7622588">
            <a:off x="6642894" y="1486694"/>
            <a:ext cx="428625" cy="928687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5066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45067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45068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5092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4512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513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513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45058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45058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45059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45059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45060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45060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8" name="ZoneTexte 37"/>
          <p:cNvSpPr txBox="1"/>
          <p:nvPr/>
        </p:nvSpPr>
        <p:spPr>
          <a:xfrm>
            <a:off x="0" y="5643563"/>
            <a:ext cx="91440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Y-a-t-il contact et donc liaison entre les classes </a:t>
            </a:r>
            <a:r>
              <a:rPr lang="fr-FR" sz="2400" i="1" dirty="0">
                <a:solidFill>
                  <a:srgbClr val="00B050"/>
                </a:solidFill>
                <a:latin typeface="+mn-lt"/>
                <a:cs typeface="+mn-cs"/>
              </a:rPr>
              <a:t>{3}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et </a:t>
            </a:r>
            <a:r>
              <a:rPr lang="fr-FR" sz="2400" i="1" dirty="0">
                <a:solidFill>
                  <a:schemeClr val="accent6">
                    <a:lumMod val="75000"/>
                  </a:schemeClr>
                </a:solidFill>
                <a:latin typeface="+mn-lt"/>
                <a:cs typeface="+mn-cs"/>
              </a:rPr>
              <a:t>{5}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?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5107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45108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45109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45110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45111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45112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45113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5115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45116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45126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45127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45128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45117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45119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5121" name="ZoneTexte 62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13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58" name="Forme libre 57"/>
          <p:cNvSpPr/>
          <p:nvPr/>
        </p:nvSpPr>
        <p:spPr>
          <a:xfrm>
            <a:off x="6961188" y="4192588"/>
            <a:ext cx="333375" cy="209550"/>
          </a:xfrm>
          <a:custGeom>
            <a:avLst/>
            <a:gdLst>
              <a:gd name="connsiteX0" fmla="*/ 333375 w 333375"/>
              <a:gd name="connsiteY0" fmla="*/ 207169 h 208360"/>
              <a:gd name="connsiteX1" fmla="*/ 111919 w 333375"/>
              <a:gd name="connsiteY1" fmla="*/ 173832 h 208360"/>
              <a:gd name="connsiteX2" fmla="*/ 0 w 333375"/>
              <a:gd name="connsiteY2" fmla="*/ 0 h 20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3375" h="208360">
                <a:moveTo>
                  <a:pt x="333375" y="207169"/>
                </a:moveTo>
                <a:cubicBezTo>
                  <a:pt x="250428" y="207764"/>
                  <a:pt x="167482" y="208360"/>
                  <a:pt x="111919" y="173832"/>
                </a:cubicBezTo>
                <a:cubicBezTo>
                  <a:pt x="56357" y="139304"/>
                  <a:pt x="28178" y="69652"/>
                  <a:pt x="0" y="0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5123" name="ZoneTexte 64"/>
          <p:cNvSpPr txBox="1">
            <a:spLocks noChangeArrowheads="1"/>
          </p:cNvSpPr>
          <p:nvPr/>
        </p:nvSpPr>
        <p:spPr bwMode="auto">
          <a:xfrm>
            <a:off x="6727825" y="4238625"/>
            <a:ext cx="50006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34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45124" name="ZoneTexte 63"/>
          <p:cNvSpPr txBox="1">
            <a:spLocks noChangeArrowheads="1"/>
          </p:cNvSpPr>
          <p:nvPr/>
        </p:nvSpPr>
        <p:spPr bwMode="auto">
          <a:xfrm>
            <a:off x="7310438" y="3962400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?</a:t>
            </a:r>
          </a:p>
        </p:txBody>
      </p:sp>
      <p:sp>
        <p:nvSpPr>
          <p:cNvPr id="67" name="Forme libre 66"/>
          <p:cNvSpPr/>
          <p:nvPr/>
        </p:nvSpPr>
        <p:spPr>
          <a:xfrm>
            <a:off x="7005638" y="3995738"/>
            <a:ext cx="842962" cy="100012"/>
          </a:xfrm>
          <a:custGeom>
            <a:avLst/>
            <a:gdLst>
              <a:gd name="connsiteX0" fmla="*/ 0 w 842962"/>
              <a:gd name="connsiteY0" fmla="*/ 99219 h 99219"/>
              <a:gd name="connsiteX1" fmla="*/ 433387 w 842962"/>
              <a:gd name="connsiteY1" fmla="*/ 3969 h 99219"/>
              <a:gd name="connsiteX2" fmla="*/ 842962 w 842962"/>
              <a:gd name="connsiteY2" fmla="*/ 75407 h 9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2962" h="99219">
                <a:moveTo>
                  <a:pt x="0" y="99219"/>
                </a:moveTo>
                <a:cubicBezTo>
                  <a:pt x="146446" y="53578"/>
                  <a:pt x="292893" y="7938"/>
                  <a:pt x="433387" y="3969"/>
                </a:cubicBezTo>
                <a:cubicBezTo>
                  <a:pt x="573881" y="0"/>
                  <a:pt x="708421" y="37703"/>
                  <a:pt x="842962" y="75407"/>
                </a:cubicBezTo>
              </a:path>
            </a:pathLst>
          </a:cu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609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46091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46092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6116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46151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6152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6153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46082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46082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46083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46083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46084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46084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8" name="ZoneTexte 37"/>
          <p:cNvSpPr txBox="1"/>
          <p:nvPr/>
        </p:nvSpPr>
        <p:spPr>
          <a:xfrm>
            <a:off x="0" y="5643563"/>
            <a:ext cx="9144000" cy="8302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Y-a-t-il contact et donc liaison entre les classes </a:t>
            </a:r>
            <a:r>
              <a:rPr lang="fr-FR" sz="2400" i="1" dirty="0">
                <a:solidFill>
                  <a:srgbClr val="00B050"/>
                </a:solidFill>
                <a:latin typeface="+mn-lt"/>
                <a:cs typeface="+mn-cs"/>
              </a:rPr>
              <a:t>{3}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et </a:t>
            </a:r>
            <a:r>
              <a:rPr lang="fr-FR" sz="2400" i="1" dirty="0">
                <a:solidFill>
                  <a:schemeClr val="accent6">
                    <a:lumMod val="75000"/>
                  </a:schemeClr>
                </a:solidFill>
                <a:latin typeface="+mn-lt"/>
                <a:cs typeface="+mn-cs"/>
              </a:rPr>
              <a:t>{5}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?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NON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131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46132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46133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46134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46135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46136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46137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6139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46140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46148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46149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46150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46141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46143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145" name="ZoneTexte 62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13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58" name="Forme libre 57"/>
          <p:cNvSpPr/>
          <p:nvPr/>
        </p:nvSpPr>
        <p:spPr>
          <a:xfrm>
            <a:off x="6961188" y="4192588"/>
            <a:ext cx="333375" cy="209550"/>
          </a:xfrm>
          <a:custGeom>
            <a:avLst/>
            <a:gdLst>
              <a:gd name="connsiteX0" fmla="*/ 333375 w 333375"/>
              <a:gd name="connsiteY0" fmla="*/ 207169 h 208360"/>
              <a:gd name="connsiteX1" fmla="*/ 111919 w 333375"/>
              <a:gd name="connsiteY1" fmla="*/ 173832 h 208360"/>
              <a:gd name="connsiteX2" fmla="*/ 0 w 333375"/>
              <a:gd name="connsiteY2" fmla="*/ 0 h 20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3375" h="208360">
                <a:moveTo>
                  <a:pt x="333375" y="207169"/>
                </a:moveTo>
                <a:cubicBezTo>
                  <a:pt x="250428" y="207764"/>
                  <a:pt x="167482" y="208360"/>
                  <a:pt x="111919" y="173832"/>
                </a:cubicBezTo>
                <a:cubicBezTo>
                  <a:pt x="56357" y="139304"/>
                  <a:pt x="28178" y="69652"/>
                  <a:pt x="0" y="0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147" name="ZoneTexte 64"/>
          <p:cNvSpPr txBox="1">
            <a:spLocks noChangeArrowheads="1"/>
          </p:cNvSpPr>
          <p:nvPr/>
        </p:nvSpPr>
        <p:spPr bwMode="auto">
          <a:xfrm>
            <a:off x="6727825" y="4238625"/>
            <a:ext cx="50006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34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711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4711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47116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7140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47177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7178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7179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47106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47106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47107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47107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47108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47108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8" name="ZoneTexte 37"/>
          <p:cNvSpPr txBox="1"/>
          <p:nvPr/>
        </p:nvSpPr>
        <p:spPr>
          <a:xfrm>
            <a:off x="0" y="5643563"/>
            <a:ext cx="9144000" cy="4619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Y-a-t-il contact et donc liaison entre les classes </a:t>
            </a:r>
            <a:r>
              <a:rPr lang="fr-FR" sz="2400" i="1" dirty="0">
                <a:solidFill>
                  <a:srgbClr val="7030A0"/>
                </a:solidFill>
                <a:latin typeface="+mn-lt"/>
                <a:cs typeface="+mn-cs"/>
              </a:rPr>
              <a:t>{4}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et </a:t>
            </a:r>
            <a:r>
              <a:rPr lang="fr-FR" sz="2400" i="1" dirty="0">
                <a:solidFill>
                  <a:schemeClr val="accent6">
                    <a:lumMod val="75000"/>
                  </a:schemeClr>
                </a:solidFill>
                <a:latin typeface="+mn-lt"/>
                <a:cs typeface="+mn-cs"/>
              </a:rPr>
              <a:t>{5}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?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155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47156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47157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47158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47159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47160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47161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7163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47164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47174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47175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47176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47165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47167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169" name="ZoneTexte 62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13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58" name="Forme libre 57"/>
          <p:cNvSpPr/>
          <p:nvPr/>
        </p:nvSpPr>
        <p:spPr>
          <a:xfrm>
            <a:off x="6961188" y="4192588"/>
            <a:ext cx="333375" cy="209550"/>
          </a:xfrm>
          <a:custGeom>
            <a:avLst/>
            <a:gdLst>
              <a:gd name="connsiteX0" fmla="*/ 333375 w 333375"/>
              <a:gd name="connsiteY0" fmla="*/ 207169 h 208360"/>
              <a:gd name="connsiteX1" fmla="*/ 111919 w 333375"/>
              <a:gd name="connsiteY1" fmla="*/ 173832 h 208360"/>
              <a:gd name="connsiteX2" fmla="*/ 0 w 333375"/>
              <a:gd name="connsiteY2" fmla="*/ 0 h 20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3375" h="208360">
                <a:moveTo>
                  <a:pt x="333375" y="207169"/>
                </a:moveTo>
                <a:cubicBezTo>
                  <a:pt x="250428" y="207764"/>
                  <a:pt x="167482" y="208360"/>
                  <a:pt x="111919" y="173832"/>
                </a:cubicBezTo>
                <a:cubicBezTo>
                  <a:pt x="56357" y="139304"/>
                  <a:pt x="28178" y="69652"/>
                  <a:pt x="0" y="0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171" name="ZoneTexte 64"/>
          <p:cNvSpPr txBox="1">
            <a:spLocks noChangeArrowheads="1"/>
          </p:cNvSpPr>
          <p:nvPr/>
        </p:nvSpPr>
        <p:spPr bwMode="auto">
          <a:xfrm>
            <a:off x="6727825" y="4238625"/>
            <a:ext cx="50006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34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47172" name="ZoneTexte 63"/>
          <p:cNvSpPr txBox="1">
            <a:spLocks noChangeArrowheads="1"/>
          </p:cNvSpPr>
          <p:nvPr/>
        </p:nvSpPr>
        <p:spPr bwMode="auto">
          <a:xfrm>
            <a:off x="7634288" y="4079875"/>
            <a:ext cx="500062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?</a:t>
            </a:r>
          </a:p>
        </p:txBody>
      </p:sp>
      <p:sp>
        <p:nvSpPr>
          <p:cNvPr id="66" name="Forme libre 65"/>
          <p:cNvSpPr/>
          <p:nvPr/>
        </p:nvSpPr>
        <p:spPr>
          <a:xfrm>
            <a:off x="7586663" y="4208463"/>
            <a:ext cx="374650" cy="228600"/>
          </a:xfrm>
          <a:custGeom>
            <a:avLst/>
            <a:gdLst>
              <a:gd name="connsiteX0" fmla="*/ 0 w 373856"/>
              <a:gd name="connsiteY0" fmla="*/ 228600 h 228600"/>
              <a:gd name="connsiteX1" fmla="*/ 219075 w 373856"/>
              <a:gd name="connsiteY1" fmla="*/ 183356 h 228600"/>
              <a:gd name="connsiteX2" fmla="*/ 373856 w 373856"/>
              <a:gd name="connsiteY2" fmla="*/ 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3856" h="228600">
                <a:moveTo>
                  <a:pt x="0" y="228600"/>
                </a:moveTo>
                <a:cubicBezTo>
                  <a:pt x="78383" y="225028"/>
                  <a:pt x="156766" y="221456"/>
                  <a:pt x="219075" y="183356"/>
                </a:cubicBezTo>
                <a:cubicBezTo>
                  <a:pt x="281384" y="145256"/>
                  <a:pt x="327620" y="72628"/>
                  <a:pt x="373856" y="0"/>
                </a:cubicBezTo>
              </a:path>
            </a:pathLst>
          </a:custGeom>
          <a:ln w="1270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813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4813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48140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8164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48202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8203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8204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48130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48130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48131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48131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48132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48132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38" name="ZoneTexte 37"/>
          <p:cNvSpPr txBox="1"/>
          <p:nvPr/>
        </p:nvSpPr>
        <p:spPr>
          <a:xfrm>
            <a:off x="0" y="5643563"/>
            <a:ext cx="9144000" cy="8302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Y-a-t-il contact et donc liaison entre les classes </a:t>
            </a:r>
            <a:r>
              <a:rPr lang="fr-FR" sz="2400" i="1" dirty="0">
                <a:solidFill>
                  <a:srgbClr val="7030A0"/>
                </a:solidFill>
                <a:latin typeface="+mn-lt"/>
                <a:cs typeface="+mn-cs"/>
              </a:rPr>
              <a:t>{4}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et </a:t>
            </a:r>
            <a:r>
              <a:rPr lang="fr-FR" sz="2400" i="1" dirty="0">
                <a:solidFill>
                  <a:schemeClr val="accent6">
                    <a:lumMod val="75000"/>
                  </a:schemeClr>
                </a:solidFill>
                <a:latin typeface="+mn-lt"/>
                <a:cs typeface="+mn-cs"/>
              </a:rPr>
              <a:t>{5}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?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OUI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179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48180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48181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48182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48183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48184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48185" name="AutoShape 6"/>
          <p:cNvSpPr>
            <a:spLocks noChangeArrowheads="1"/>
          </p:cNvSpPr>
          <p:nvPr/>
        </p:nvSpPr>
        <p:spPr bwMode="auto">
          <a:xfrm>
            <a:off x="6500813" y="3206750"/>
            <a:ext cx="1944687" cy="1449388"/>
          </a:xfrm>
          <a:prstGeom prst="roundRect">
            <a:avLst>
              <a:gd name="adj" fmla="val 7718"/>
            </a:avLst>
          </a:prstGeom>
          <a:noFill/>
          <a:ln w="2857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>
              <a:spcAft>
                <a:spcPts val="1000"/>
              </a:spcAft>
            </a:pPr>
            <a:endParaRPr lang="fr-FR" sz="1100">
              <a:latin typeface="Times New Roman" pitchFamily="18" charset="0"/>
            </a:endParaRPr>
          </a:p>
          <a:p>
            <a:endParaRPr lang="fr-FR"/>
          </a:p>
        </p:txBody>
      </p:sp>
      <p:sp>
        <p:nvSpPr>
          <p:cNvPr id="32775" name="AutoShape 7"/>
          <p:cNvSpPr>
            <a:spLocks noChangeArrowheads="1"/>
          </p:cNvSpPr>
          <p:nvPr/>
        </p:nvSpPr>
        <p:spPr bwMode="auto">
          <a:xfrm>
            <a:off x="6980238" y="3000375"/>
            <a:ext cx="1003300" cy="404813"/>
          </a:xfrm>
          <a:prstGeom prst="flowChartAlternateProcess">
            <a:avLst/>
          </a:prstGeom>
          <a:solidFill>
            <a:srgbClr val="8064A2"/>
          </a:solidFill>
          <a:ln w="38100">
            <a:solidFill>
              <a:srgbClr val="F2F2F2"/>
            </a:solidFill>
            <a:miter lim="800000"/>
            <a:headEnd/>
            <a:tailEnd/>
          </a:ln>
          <a:effectLst>
            <a:outerShdw dist="28398" dir="3806097" algn="ctr" rotWithShape="0">
              <a:srgbClr val="3F3151">
                <a:alpha val="50000"/>
              </a:srgbClr>
            </a:outerShdw>
          </a:effectLst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800">
                <a:latin typeface="Verdana" pitchFamily="34" charset="0"/>
                <a:cs typeface="+mn-cs"/>
              </a:rPr>
              <a:t>Graphe des liaisons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8187" name="Oval 9"/>
          <p:cNvSpPr>
            <a:spLocks noChangeAspect="1" noChangeArrowheads="1"/>
          </p:cNvSpPr>
          <p:nvPr/>
        </p:nvSpPr>
        <p:spPr bwMode="auto">
          <a:xfrm>
            <a:off x="7294563" y="3638550"/>
            <a:ext cx="300037" cy="300038"/>
          </a:xfrm>
          <a:prstGeom prst="ellipse">
            <a:avLst/>
          </a:prstGeom>
          <a:solidFill>
            <a:srgbClr val="FFFFFF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1</a:t>
            </a:r>
            <a:endParaRPr lang="fr-FR"/>
          </a:p>
        </p:txBody>
      </p:sp>
      <p:grpSp>
        <p:nvGrpSpPr>
          <p:cNvPr id="48188" name="Group 10"/>
          <p:cNvGrpSpPr>
            <a:grpSpLocks/>
          </p:cNvGrpSpPr>
          <p:nvPr/>
        </p:nvGrpSpPr>
        <p:grpSpPr bwMode="auto">
          <a:xfrm>
            <a:off x="7285038" y="3470275"/>
            <a:ext cx="344487" cy="168275"/>
            <a:chOff x="2823" y="12815"/>
            <a:chExt cx="542" cy="265"/>
          </a:xfrm>
        </p:grpSpPr>
        <p:cxnSp>
          <p:nvCxnSpPr>
            <p:cNvPr id="48199" name="AutoShape 11"/>
            <p:cNvCxnSpPr>
              <a:cxnSpLocks noChangeShapeType="1"/>
            </p:cNvCxnSpPr>
            <p:nvPr/>
          </p:nvCxnSpPr>
          <p:spPr bwMode="auto">
            <a:xfrm flipV="1">
              <a:off x="3079" y="12905"/>
              <a:ext cx="0" cy="175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cxnSp>
          <p:nvCxnSpPr>
            <p:cNvPr id="48200" name="AutoShape 12"/>
            <p:cNvCxnSpPr>
              <a:cxnSpLocks noChangeShapeType="1"/>
            </p:cNvCxnSpPr>
            <p:nvPr/>
          </p:nvCxnSpPr>
          <p:spPr bwMode="auto">
            <a:xfrm>
              <a:off x="2823" y="12904"/>
              <a:ext cx="542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</p:cxnSp>
        <p:sp>
          <p:nvSpPr>
            <p:cNvPr id="48201" name="Rectangle 13" descr="Diagonales larges vers le bas"/>
            <p:cNvSpPr>
              <a:spLocks noChangeArrowheads="1"/>
            </p:cNvSpPr>
            <p:nvPr/>
          </p:nvSpPr>
          <p:spPr bwMode="auto">
            <a:xfrm>
              <a:off x="2823" y="12815"/>
              <a:ext cx="542" cy="84"/>
            </a:xfrm>
            <a:prstGeom prst="rect">
              <a:avLst/>
            </a:prstGeom>
            <a:pattFill prst="wdDnDiag">
              <a:fgClr>
                <a:srgbClr val="00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sp>
        <p:nvSpPr>
          <p:cNvPr id="48189" name="Oval 9"/>
          <p:cNvSpPr>
            <a:spLocks noChangeAspect="1" noChangeArrowheads="1"/>
          </p:cNvSpPr>
          <p:nvPr/>
        </p:nvSpPr>
        <p:spPr bwMode="auto">
          <a:xfrm>
            <a:off x="6715125" y="3929063"/>
            <a:ext cx="300038" cy="300037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" name="Oval 9"/>
          <p:cNvSpPr>
            <a:spLocks noChangeAspect="1" noChangeArrowheads="1"/>
          </p:cNvSpPr>
          <p:nvPr/>
        </p:nvSpPr>
        <p:spPr bwMode="auto">
          <a:xfrm>
            <a:off x="7845425" y="3914775"/>
            <a:ext cx="298450" cy="300038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accent6">
                <a:lumMod val="75000"/>
              </a:schemeClr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  <a:defRPr/>
            </a:pPr>
            <a:r>
              <a:rPr lang="fr-FR" sz="1000" b="1" dirty="0">
                <a:latin typeface="Verdana" pitchFamily="34" charset="0"/>
                <a:cs typeface="+mn-cs"/>
              </a:rPr>
              <a:t>5</a:t>
            </a:r>
            <a:endParaRPr lang="fr-FR" dirty="0">
              <a:latin typeface="Arial" pitchFamily="34" charset="0"/>
              <a:cs typeface="+mn-cs"/>
            </a:endParaRPr>
          </a:p>
        </p:txBody>
      </p:sp>
      <p:sp>
        <p:nvSpPr>
          <p:cNvPr id="48191" name="Oval 9"/>
          <p:cNvSpPr>
            <a:spLocks noChangeAspect="1" noChangeArrowheads="1"/>
          </p:cNvSpPr>
          <p:nvPr/>
        </p:nvSpPr>
        <p:spPr bwMode="auto">
          <a:xfrm>
            <a:off x="7286625" y="4302125"/>
            <a:ext cx="300038" cy="2984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7030A0"/>
            </a:solidFill>
            <a:round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10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2" name="Forme libre 61"/>
          <p:cNvSpPr/>
          <p:nvPr/>
        </p:nvSpPr>
        <p:spPr>
          <a:xfrm>
            <a:off x="6972300" y="3790950"/>
            <a:ext cx="323850" cy="180975"/>
          </a:xfrm>
          <a:custGeom>
            <a:avLst/>
            <a:gdLst>
              <a:gd name="connsiteX0" fmla="*/ 323850 w 323850"/>
              <a:gd name="connsiteY0" fmla="*/ 0 h 180975"/>
              <a:gd name="connsiteX1" fmla="*/ 123825 w 323850"/>
              <a:gd name="connsiteY1" fmla="*/ 57150 h 180975"/>
              <a:gd name="connsiteX2" fmla="*/ 0 w 323850"/>
              <a:gd name="connsiteY2" fmla="*/ 180975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23850" h="180975">
                <a:moveTo>
                  <a:pt x="323850" y="0"/>
                </a:moveTo>
                <a:cubicBezTo>
                  <a:pt x="250825" y="13494"/>
                  <a:pt x="177800" y="26988"/>
                  <a:pt x="123825" y="57150"/>
                </a:cubicBezTo>
                <a:cubicBezTo>
                  <a:pt x="69850" y="87313"/>
                  <a:pt x="34925" y="134144"/>
                  <a:pt x="0" y="180975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193" name="ZoneTexte 62"/>
          <p:cNvSpPr txBox="1">
            <a:spLocks noChangeArrowheads="1"/>
          </p:cNvSpPr>
          <p:nvPr/>
        </p:nvSpPr>
        <p:spPr bwMode="auto">
          <a:xfrm>
            <a:off x="6834188" y="3533775"/>
            <a:ext cx="5000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13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58" name="Forme libre 57"/>
          <p:cNvSpPr/>
          <p:nvPr/>
        </p:nvSpPr>
        <p:spPr>
          <a:xfrm>
            <a:off x="6961188" y="4192588"/>
            <a:ext cx="333375" cy="209550"/>
          </a:xfrm>
          <a:custGeom>
            <a:avLst/>
            <a:gdLst>
              <a:gd name="connsiteX0" fmla="*/ 333375 w 333375"/>
              <a:gd name="connsiteY0" fmla="*/ 207169 h 208360"/>
              <a:gd name="connsiteX1" fmla="*/ 111919 w 333375"/>
              <a:gd name="connsiteY1" fmla="*/ 173832 h 208360"/>
              <a:gd name="connsiteX2" fmla="*/ 0 w 333375"/>
              <a:gd name="connsiteY2" fmla="*/ 0 h 208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3375" h="208360">
                <a:moveTo>
                  <a:pt x="333375" y="207169"/>
                </a:moveTo>
                <a:cubicBezTo>
                  <a:pt x="250428" y="207764"/>
                  <a:pt x="167482" y="208360"/>
                  <a:pt x="111919" y="173832"/>
                </a:cubicBezTo>
                <a:cubicBezTo>
                  <a:pt x="56357" y="139304"/>
                  <a:pt x="28178" y="69652"/>
                  <a:pt x="0" y="0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195" name="ZoneTexte 64"/>
          <p:cNvSpPr txBox="1">
            <a:spLocks noChangeArrowheads="1"/>
          </p:cNvSpPr>
          <p:nvPr/>
        </p:nvSpPr>
        <p:spPr bwMode="auto">
          <a:xfrm>
            <a:off x="6727825" y="4238625"/>
            <a:ext cx="500063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34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66" name="Forme libre 65"/>
          <p:cNvSpPr/>
          <p:nvPr/>
        </p:nvSpPr>
        <p:spPr>
          <a:xfrm>
            <a:off x="7586663" y="4208463"/>
            <a:ext cx="374650" cy="228600"/>
          </a:xfrm>
          <a:custGeom>
            <a:avLst/>
            <a:gdLst>
              <a:gd name="connsiteX0" fmla="*/ 0 w 373856"/>
              <a:gd name="connsiteY0" fmla="*/ 228600 h 228600"/>
              <a:gd name="connsiteX1" fmla="*/ 219075 w 373856"/>
              <a:gd name="connsiteY1" fmla="*/ 183356 h 228600"/>
              <a:gd name="connsiteX2" fmla="*/ 373856 w 373856"/>
              <a:gd name="connsiteY2" fmla="*/ 0 h 22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73856" h="228600">
                <a:moveTo>
                  <a:pt x="0" y="228600"/>
                </a:moveTo>
                <a:cubicBezTo>
                  <a:pt x="78383" y="225028"/>
                  <a:pt x="156766" y="221456"/>
                  <a:pt x="219075" y="183356"/>
                </a:cubicBezTo>
                <a:cubicBezTo>
                  <a:pt x="281384" y="145256"/>
                  <a:pt x="327620" y="72628"/>
                  <a:pt x="373856" y="0"/>
                </a:cubicBezTo>
              </a:path>
            </a:pathLst>
          </a:cu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197" name="ZoneTexte 66"/>
          <p:cNvSpPr txBox="1">
            <a:spLocks noChangeArrowheads="1"/>
          </p:cNvSpPr>
          <p:nvPr/>
        </p:nvSpPr>
        <p:spPr bwMode="auto">
          <a:xfrm>
            <a:off x="7786688" y="4252913"/>
            <a:ext cx="5000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b="1">
                <a:solidFill>
                  <a:srgbClr val="0070C0"/>
                </a:solidFill>
                <a:latin typeface="Calibri" pitchFamily="34" charset="0"/>
              </a:rPr>
              <a:t>L</a:t>
            </a:r>
            <a:r>
              <a:rPr lang="fr-FR" sz="1100" b="1">
                <a:solidFill>
                  <a:srgbClr val="0070C0"/>
                </a:solidFill>
                <a:latin typeface="Calibri" pitchFamily="34" charset="0"/>
              </a:rPr>
              <a:t>45</a:t>
            </a:r>
            <a:endParaRPr lang="fr-FR" b="1">
              <a:solidFill>
                <a:srgbClr val="0070C0"/>
              </a:solidFill>
              <a:latin typeface="Calibri" pitchFamily="34" charset="0"/>
            </a:endParaRPr>
          </a:p>
        </p:txBody>
      </p:sp>
      <p:sp>
        <p:nvSpPr>
          <p:cNvPr id="68" name="Ellipse 67"/>
          <p:cNvSpPr/>
          <p:nvPr/>
        </p:nvSpPr>
        <p:spPr>
          <a:xfrm rot="3455712">
            <a:off x="4000501" y="3621087"/>
            <a:ext cx="914400" cy="650875"/>
          </a:xfrm>
          <a:prstGeom prst="ellipse">
            <a:avLst/>
          </a:prstGeom>
          <a:noFill/>
          <a:ln w="20320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49160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49161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4916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4916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Seconde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graphe des liaisons</a:t>
            </a:r>
          </a:p>
        </p:txBody>
      </p:sp>
      <p:pic>
        <p:nvPicPr>
          <p:cNvPr id="49164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49188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49210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9211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49212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49154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49154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49155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49155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49156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49156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9189" name="ZoneTexte 37"/>
          <p:cNvSpPr txBox="1">
            <a:spLocks noChangeArrowheads="1"/>
          </p:cNvSpPr>
          <p:nvPr/>
        </p:nvSpPr>
        <p:spPr bwMode="auto">
          <a:xfrm>
            <a:off x="0" y="5643563"/>
            <a:ext cx="9144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Le graphe des liaisons est fini.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3 liaisons ont été identifiées ; il faut maintenant les définir…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203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49204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49205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49206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49207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49208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pic>
        <p:nvPicPr>
          <p:cNvPr id="49209" name="Picture 5"/>
          <p:cNvPicPr>
            <a:picLocks noChangeAspect="1" noChangeArrowheads="1"/>
          </p:cNvPicPr>
          <p:nvPr/>
        </p:nvPicPr>
        <p:blipFill>
          <a:blip r:embed="rId8"/>
          <a:srcRect l="40283" t="34180" r="16504" b="16016"/>
          <a:stretch>
            <a:fillRect/>
          </a:stretch>
        </p:blipFill>
        <p:spPr bwMode="auto">
          <a:xfrm>
            <a:off x="53988" y="142891"/>
            <a:ext cx="6446838" cy="5572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50186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50187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50188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0212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50232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0233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0234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50178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50178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50179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50179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50180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50180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226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50227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50228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50229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50230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50231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5121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51211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51212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1236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5125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126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126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51202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51202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51203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51203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51204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51204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250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51251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51252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51253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51254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51255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51256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51257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…………………….</a:t>
              </a:r>
              <a:endParaRPr lang="fr-FR"/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5223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5223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52236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2260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52284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2285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2286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52226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52226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52227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52227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52228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52228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274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52275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52276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52277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52278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52279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52280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52282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…………………….</a:t>
              </a:r>
              <a:endParaRPr lang="fr-FR"/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52281" name="ZoneTexte 57"/>
          <p:cNvSpPr txBox="1">
            <a:spLocks noChangeArrowheads="1"/>
          </p:cNvSpPr>
          <p:nvPr/>
        </p:nvSpPr>
        <p:spPr bwMode="auto">
          <a:xfrm>
            <a:off x="0" y="5643563"/>
            <a:ext cx="9144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Pour définir une liaison entre deux classes d’équivalence, on peut soit observer le mouvement entre les classes, soit observer la nature du contact entre les classes (plan/plan, cylindre/plan, etc…)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5325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5325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53260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3284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53308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3309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3310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53250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53250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53251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53251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53252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53252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298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53299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53300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53301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53302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53303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53304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53306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…………………….</a:t>
              </a:r>
              <a:endParaRPr lang="fr-FR"/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53305" name="ZoneTexte 57"/>
          <p:cNvSpPr txBox="1">
            <a:spLocks noChangeArrowheads="1"/>
          </p:cNvSpPr>
          <p:nvPr/>
        </p:nvSpPr>
        <p:spPr bwMode="auto">
          <a:xfrm>
            <a:off x="0" y="5643563"/>
            <a:ext cx="91440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Raisonnons sur les mouvements…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5428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5428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54284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4308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54332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4333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4334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54274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54274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54275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54275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54276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54276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322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54323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54324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54325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54326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54327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54328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54330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…………………….</a:t>
              </a:r>
              <a:endParaRPr lang="fr-FR"/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54329" name="ZoneTexte 57"/>
          <p:cNvSpPr txBox="1">
            <a:spLocks noChangeArrowheads="1"/>
          </p:cNvSpPr>
          <p:nvPr/>
        </p:nvSpPr>
        <p:spPr bwMode="auto">
          <a:xfrm>
            <a:off x="0" y="5643563"/>
            <a:ext cx="9144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Entre les classes </a:t>
            </a:r>
            <a:r>
              <a:rPr lang="fr-FR" sz="2400" i="1">
                <a:solidFill>
                  <a:srgbClr val="FF0000"/>
                </a:solidFill>
                <a:latin typeface="Calibri" pitchFamily="34" charset="0"/>
              </a:rPr>
              <a:t>{1}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00B050"/>
                </a:solidFill>
                <a:latin typeface="Calibri" pitchFamily="34" charset="0"/>
              </a:rPr>
              <a:t>{3}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: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Rotation(s) ? Translation(s) ? Mouvements combinés 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pic>
        <p:nvPicPr>
          <p:cNvPr id="19461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2" r:link="rId3"/>
          <a:srcRect l="8192" t="15549" r="9332" b="15205"/>
          <a:stretch>
            <a:fillRect/>
          </a:stretch>
        </p:blipFill>
        <p:spPr bwMode="auto">
          <a:xfrm>
            <a:off x="1785938" y="1357313"/>
            <a:ext cx="5767387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62" name="AutoShape 13"/>
          <p:cNvSpPr>
            <a:spLocks noChangeArrowheads="1"/>
          </p:cNvSpPr>
          <p:nvPr/>
        </p:nvSpPr>
        <p:spPr bwMode="auto">
          <a:xfrm>
            <a:off x="1928813" y="2214563"/>
            <a:ext cx="290512" cy="238125"/>
          </a:xfrm>
          <a:prstGeom prst="wedgeRectCallout">
            <a:avLst>
              <a:gd name="adj1" fmla="val 41986"/>
              <a:gd name="adj2" fmla="val 47131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19463" name="AutoShape 14"/>
          <p:cNvSpPr>
            <a:spLocks noChangeArrowheads="1"/>
          </p:cNvSpPr>
          <p:nvPr/>
        </p:nvSpPr>
        <p:spPr bwMode="auto">
          <a:xfrm>
            <a:off x="3357563" y="2286000"/>
            <a:ext cx="290512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19464" name="AutoShape 15"/>
          <p:cNvSpPr>
            <a:spLocks noChangeArrowheads="1"/>
          </p:cNvSpPr>
          <p:nvPr/>
        </p:nvSpPr>
        <p:spPr bwMode="auto">
          <a:xfrm>
            <a:off x="3929063" y="3571875"/>
            <a:ext cx="290512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19465" name="AutoShape 16"/>
          <p:cNvSpPr>
            <a:spLocks noChangeArrowheads="1"/>
          </p:cNvSpPr>
          <p:nvPr/>
        </p:nvSpPr>
        <p:spPr bwMode="auto">
          <a:xfrm>
            <a:off x="4143375" y="4429125"/>
            <a:ext cx="290513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19466" name="AutoShape 17"/>
          <p:cNvSpPr>
            <a:spLocks noChangeArrowheads="1"/>
          </p:cNvSpPr>
          <p:nvPr/>
        </p:nvSpPr>
        <p:spPr bwMode="auto">
          <a:xfrm>
            <a:off x="6357938" y="3000375"/>
            <a:ext cx="290512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19467" name="AutoShape 18"/>
          <p:cNvSpPr>
            <a:spLocks noChangeArrowheads="1"/>
          </p:cNvSpPr>
          <p:nvPr/>
        </p:nvSpPr>
        <p:spPr bwMode="auto">
          <a:xfrm>
            <a:off x="7358063" y="2214563"/>
            <a:ext cx="290512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19468" name="ZoneTexte 23"/>
          <p:cNvSpPr txBox="1">
            <a:spLocks noChangeArrowheads="1"/>
          </p:cNvSpPr>
          <p:nvPr/>
        </p:nvSpPr>
        <p:spPr bwMode="auto">
          <a:xfrm>
            <a:off x="500063" y="5643563"/>
            <a:ext cx="77866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Un nom est donné pour chaque pièce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La nomenclature est dressée.</a:t>
            </a:r>
          </a:p>
        </p:txBody>
      </p:sp>
      <p:graphicFrame>
        <p:nvGraphicFramePr>
          <p:cNvPr id="17" name="Tableau 16"/>
          <p:cNvGraphicFramePr>
            <a:graphicFrameLocks noGrp="1"/>
          </p:cNvGraphicFramePr>
          <p:nvPr/>
        </p:nvGraphicFramePr>
        <p:xfrm>
          <a:off x="7072313" y="328612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8" name="Flèche vers le haut 17"/>
          <p:cNvSpPr/>
          <p:nvPr/>
        </p:nvSpPr>
        <p:spPr>
          <a:xfrm rot="1672426">
            <a:off x="7121525" y="4546600"/>
            <a:ext cx="428625" cy="928688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9493" name="ZoneTexte 18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5633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56331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56332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6356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56381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6382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6383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56322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56322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56323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56323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56324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56324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370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56371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56372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56373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56374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56375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56376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56379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…………………….</a:t>
              </a:r>
              <a:endParaRPr lang="fr-FR"/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56377" name="ZoneTexte 57"/>
          <p:cNvSpPr txBox="1">
            <a:spLocks noChangeArrowheads="1"/>
          </p:cNvSpPr>
          <p:nvPr/>
        </p:nvSpPr>
        <p:spPr bwMode="auto">
          <a:xfrm>
            <a:off x="0" y="5643563"/>
            <a:ext cx="9144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Entre les classes </a:t>
            </a:r>
            <a:r>
              <a:rPr lang="fr-FR" sz="2400" i="1">
                <a:solidFill>
                  <a:srgbClr val="FF0000"/>
                </a:solidFill>
                <a:latin typeface="Calibri" pitchFamily="34" charset="0"/>
              </a:rPr>
              <a:t>{1}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00B050"/>
                </a:solidFill>
                <a:latin typeface="Calibri" pitchFamily="34" charset="0"/>
              </a:rPr>
              <a:t>{3}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: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Une translation d’axe X donc la liaison est ….</a:t>
            </a:r>
          </a:p>
        </p:txBody>
      </p:sp>
      <p:cxnSp>
        <p:nvCxnSpPr>
          <p:cNvPr id="59" name="Connecteur droit avec flèche 58"/>
          <p:cNvCxnSpPr/>
          <p:nvPr/>
        </p:nvCxnSpPr>
        <p:spPr>
          <a:xfrm flipV="1">
            <a:off x="1071563" y="1928813"/>
            <a:ext cx="4357687" cy="1714500"/>
          </a:xfrm>
          <a:prstGeom prst="straightConnector1">
            <a:avLst/>
          </a:prstGeom>
          <a:ln w="79375">
            <a:solidFill>
              <a:schemeClr val="tx1">
                <a:lumMod val="95000"/>
                <a:lumOff val="5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5735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5735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57356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7380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57406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7407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7408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57346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57346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57347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57347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57348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57348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394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57395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57396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57397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57398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57399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57400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57404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glissière d’axe X</a:t>
              </a:r>
              <a:endParaRPr lang="fr-FR"/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57401" name="ZoneTexte 57"/>
          <p:cNvSpPr txBox="1">
            <a:spLocks noChangeArrowheads="1"/>
          </p:cNvSpPr>
          <p:nvPr/>
        </p:nvSpPr>
        <p:spPr bwMode="auto">
          <a:xfrm>
            <a:off x="0" y="5643563"/>
            <a:ext cx="9144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Entre les classes </a:t>
            </a:r>
            <a:r>
              <a:rPr lang="fr-FR" sz="2400" i="1">
                <a:solidFill>
                  <a:srgbClr val="FF0000"/>
                </a:solidFill>
                <a:latin typeface="Calibri" pitchFamily="34" charset="0"/>
              </a:rPr>
              <a:t>{1}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00B050"/>
                </a:solidFill>
                <a:latin typeface="Calibri" pitchFamily="34" charset="0"/>
              </a:rPr>
              <a:t>{3}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: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Une translation d’axe X donc la liaison est</a:t>
            </a:r>
          </a:p>
          <a:p>
            <a:pPr algn="ctr"/>
            <a:r>
              <a:rPr lang="fr-FR" sz="2400" b="1" i="1">
                <a:solidFill>
                  <a:srgbClr val="FF0000"/>
                </a:solidFill>
                <a:latin typeface="Calibri" pitchFamily="34" charset="0"/>
              </a:rPr>
              <a:t>glissière d’axe X</a:t>
            </a:r>
          </a:p>
        </p:txBody>
      </p:sp>
      <p:cxnSp>
        <p:nvCxnSpPr>
          <p:cNvPr id="60" name="Connecteur droit avec flèche 59"/>
          <p:cNvCxnSpPr/>
          <p:nvPr/>
        </p:nvCxnSpPr>
        <p:spPr>
          <a:xfrm flipV="1">
            <a:off x="1071563" y="1928813"/>
            <a:ext cx="4357687" cy="1714500"/>
          </a:xfrm>
          <a:prstGeom prst="straightConnector1">
            <a:avLst/>
          </a:prstGeom>
          <a:ln w="79375">
            <a:solidFill>
              <a:schemeClr val="tx1">
                <a:lumMod val="95000"/>
                <a:lumOff val="5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Flèche vers le haut 58"/>
          <p:cNvSpPr/>
          <p:nvPr/>
        </p:nvSpPr>
        <p:spPr>
          <a:xfrm rot="19999294">
            <a:off x="7043738" y="4046538"/>
            <a:ext cx="428625" cy="928687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5837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5837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58380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8404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58428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8429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8430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58370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58370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58371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58371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58372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58372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8418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58419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58420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58421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58422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58423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58424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58426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glissière d’axe X</a:t>
              </a:r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34</a:t>
              </a:r>
              <a:r>
                <a:rPr lang="fr-FR" sz="1000"/>
                <a:t> = ………</a:t>
              </a:r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58425" name="ZoneTexte 57"/>
          <p:cNvSpPr txBox="1">
            <a:spLocks noChangeArrowheads="1"/>
          </p:cNvSpPr>
          <p:nvPr/>
        </p:nvSpPr>
        <p:spPr bwMode="auto">
          <a:xfrm>
            <a:off x="0" y="5643563"/>
            <a:ext cx="9144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Entre les classes </a:t>
            </a:r>
            <a:r>
              <a:rPr lang="fr-FR" sz="2400" i="1">
                <a:solidFill>
                  <a:srgbClr val="00B050"/>
                </a:solidFill>
                <a:latin typeface="Calibri" pitchFamily="34" charset="0"/>
              </a:rPr>
              <a:t>{3}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7030A0"/>
                </a:solidFill>
                <a:latin typeface="Calibri" pitchFamily="34" charset="0"/>
              </a:rPr>
              <a:t>{4}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: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Rotation(s) ? Translation(s) ? Mouvements combinés 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5940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5940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59404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9428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59455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9456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59457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59394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59394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59395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59395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59396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59396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9442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59443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59444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59445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59446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59447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59448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59453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glissière d’axe X</a:t>
              </a:r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34</a:t>
              </a:r>
              <a:r>
                <a:rPr lang="fr-FR" sz="1000"/>
                <a:t> = hélicoïdale d’axe X</a:t>
              </a:r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59449" name="ZoneTexte 57"/>
          <p:cNvSpPr txBox="1">
            <a:spLocks noChangeArrowheads="1"/>
          </p:cNvSpPr>
          <p:nvPr/>
        </p:nvSpPr>
        <p:spPr bwMode="auto">
          <a:xfrm>
            <a:off x="0" y="5643563"/>
            <a:ext cx="9144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Entre les classes </a:t>
            </a:r>
            <a:r>
              <a:rPr lang="fr-FR" sz="2400" i="1">
                <a:solidFill>
                  <a:srgbClr val="00B050"/>
                </a:solidFill>
                <a:latin typeface="Calibri" pitchFamily="34" charset="0"/>
              </a:rPr>
              <a:t>{3}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7030A0"/>
                </a:solidFill>
                <a:latin typeface="Calibri" pitchFamily="34" charset="0"/>
              </a:rPr>
              <a:t>{4}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: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1 Rotation + 1 Translation combinées donc la liaison est …</a:t>
            </a:r>
          </a:p>
        </p:txBody>
      </p:sp>
      <p:cxnSp>
        <p:nvCxnSpPr>
          <p:cNvPr id="59" name="Connecteur droit avec flèche 58"/>
          <p:cNvCxnSpPr/>
          <p:nvPr/>
        </p:nvCxnSpPr>
        <p:spPr>
          <a:xfrm flipV="1">
            <a:off x="1571625" y="3286125"/>
            <a:ext cx="4357688" cy="1714500"/>
          </a:xfrm>
          <a:prstGeom prst="straightConnector1">
            <a:avLst/>
          </a:prstGeom>
          <a:ln w="79375">
            <a:solidFill>
              <a:schemeClr val="tx1">
                <a:lumMod val="95000"/>
                <a:lumOff val="5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Forme libre 60"/>
          <p:cNvSpPr/>
          <p:nvPr/>
        </p:nvSpPr>
        <p:spPr>
          <a:xfrm rot="20954600">
            <a:off x="3071813" y="3627438"/>
            <a:ext cx="2055812" cy="687387"/>
          </a:xfrm>
          <a:custGeom>
            <a:avLst/>
            <a:gdLst>
              <a:gd name="connsiteX0" fmla="*/ 1533525 w 1622425"/>
              <a:gd name="connsiteY0" fmla="*/ 433387 h 687388"/>
              <a:gd name="connsiteX1" fmla="*/ 1614488 w 1622425"/>
              <a:gd name="connsiteY1" fmla="*/ 266700 h 687388"/>
              <a:gd name="connsiteX2" fmla="*/ 1581150 w 1622425"/>
              <a:gd name="connsiteY2" fmla="*/ 138112 h 687388"/>
              <a:gd name="connsiteX3" fmla="*/ 1414463 w 1622425"/>
              <a:gd name="connsiteY3" fmla="*/ 14287 h 687388"/>
              <a:gd name="connsiteX4" fmla="*/ 1204913 w 1622425"/>
              <a:gd name="connsiteY4" fmla="*/ 52387 h 687388"/>
              <a:gd name="connsiteX5" fmla="*/ 1076325 w 1622425"/>
              <a:gd name="connsiteY5" fmla="*/ 228600 h 687388"/>
              <a:gd name="connsiteX6" fmla="*/ 1114425 w 1622425"/>
              <a:gd name="connsiteY6" fmla="*/ 376237 h 687388"/>
              <a:gd name="connsiteX7" fmla="*/ 1271588 w 1622425"/>
              <a:gd name="connsiteY7" fmla="*/ 485775 h 687388"/>
              <a:gd name="connsiteX8" fmla="*/ 1395413 w 1622425"/>
              <a:gd name="connsiteY8" fmla="*/ 319087 h 687388"/>
              <a:gd name="connsiteX9" fmla="*/ 1243013 w 1622425"/>
              <a:gd name="connsiteY9" fmla="*/ 128587 h 687388"/>
              <a:gd name="connsiteX10" fmla="*/ 981075 w 1622425"/>
              <a:gd name="connsiteY10" fmla="*/ 90487 h 687388"/>
              <a:gd name="connsiteX11" fmla="*/ 795338 w 1622425"/>
              <a:gd name="connsiteY11" fmla="*/ 147637 h 687388"/>
              <a:gd name="connsiteX12" fmla="*/ 733425 w 1622425"/>
              <a:gd name="connsiteY12" fmla="*/ 347662 h 687388"/>
              <a:gd name="connsiteX13" fmla="*/ 833438 w 1622425"/>
              <a:gd name="connsiteY13" fmla="*/ 538162 h 687388"/>
              <a:gd name="connsiteX14" fmla="*/ 1019175 w 1622425"/>
              <a:gd name="connsiteY14" fmla="*/ 557212 h 687388"/>
              <a:gd name="connsiteX15" fmla="*/ 1014413 w 1622425"/>
              <a:gd name="connsiteY15" fmla="*/ 338137 h 687388"/>
              <a:gd name="connsiteX16" fmla="*/ 833438 w 1622425"/>
              <a:gd name="connsiteY16" fmla="*/ 204787 h 687388"/>
              <a:gd name="connsiteX17" fmla="*/ 595313 w 1622425"/>
              <a:gd name="connsiteY17" fmla="*/ 171450 h 687388"/>
              <a:gd name="connsiteX18" fmla="*/ 404813 w 1622425"/>
              <a:gd name="connsiteY18" fmla="*/ 252412 h 687388"/>
              <a:gd name="connsiteX19" fmla="*/ 381000 w 1622425"/>
              <a:gd name="connsiteY19" fmla="*/ 452437 h 687388"/>
              <a:gd name="connsiteX20" fmla="*/ 409575 w 1622425"/>
              <a:gd name="connsiteY20" fmla="*/ 595312 h 687388"/>
              <a:gd name="connsiteX21" fmla="*/ 552450 w 1622425"/>
              <a:gd name="connsiteY21" fmla="*/ 685800 h 687388"/>
              <a:gd name="connsiteX22" fmla="*/ 728663 w 1622425"/>
              <a:gd name="connsiteY22" fmla="*/ 585787 h 687388"/>
              <a:gd name="connsiteX23" fmla="*/ 681038 w 1622425"/>
              <a:gd name="connsiteY23" fmla="*/ 376237 h 687388"/>
              <a:gd name="connsiteX24" fmla="*/ 514350 w 1622425"/>
              <a:gd name="connsiteY24" fmla="*/ 276225 h 687388"/>
              <a:gd name="connsiteX25" fmla="*/ 214313 w 1622425"/>
              <a:gd name="connsiteY25" fmla="*/ 280987 h 687388"/>
              <a:gd name="connsiteX26" fmla="*/ 38100 w 1622425"/>
              <a:gd name="connsiteY26" fmla="*/ 381000 h 687388"/>
              <a:gd name="connsiteX27" fmla="*/ 0 w 1622425"/>
              <a:gd name="connsiteY27" fmla="*/ 528637 h 687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622425" h="687388">
                <a:moveTo>
                  <a:pt x="1533525" y="433387"/>
                </a:moveTo>
                <a:cubicBezTo>
                  <a:pt x="1570038" y="374649"/>
                  <a:pt x="1606551" y="315912"/>
                  <a:pt x="1614488" y="266700"/>
                </a:cubicBezTo>
                <a:cubicBezTo>
                  <a:pt x="1622425" y="217488"/>
                  <a:pt x="1614487" y="180181"/>
                  <a:pt x="1581150" y="138112"/>
                </a:cubicBezTo>
                <a:cubicBezTo>
                  <a:pt x="1547813" y="96043"/>
                  <a:pt x="1477169" y="28574"/>
                  <a:pt x="1414463" y="14287"/>
                </a:cubicBezTo>
                <a:cubicBezTo>
                  <a:pt x="1351757" y="0"/>
                  <a:pt x="1261269" y="16668"/>
                  <a:pt x="1204913" y="52387"/>
                </a:cubicBezTo>
                <a:cubicBezTo>
                  <a:pt x="1148557" y="88106"/>
                  <a:pt x="1091406" y="174625"/>
                  <a:pt x="1076325" y="228600"/>
                </a:cubicBezTo>
                <a:cubicBezTo>
                  <a:pt x="1061244" y="282575"/>
                  <a:pt x="1081881" y="333374"/>
                  <a:pt x="1114425" y="376237"/>
                </a:cubicBezTo>
                <a:cubicBezTo>
                  <a:pt x="1146969" y="419100"/>
                  <a:pt x="1224757" y="495300"/>
                  <a:pt x="1271588" y="485775"/>
                </a:cubicBezTo>
                <a:cubicBezTo>
                  <a:pt x="1318419" y="476250"/>
                  <a:pt x="1400175" y="378618"/>
                  <a:pt x="1395413" y="319087"/>
                </a:cubicBezTo>
                <a:cubicBezTo>
                  <a:pt x="1390651" y="259556"/>
                  <a:pt x="1312069" y="166687"/>
                  <a:pt x="1243013" y="128587"/>
                </a:cubicBezTo>
                <a:cubicBezTo>
                  <a:pt x="1173957" y="90487"/>
                  <a:pt x="1055687" y="87312"/>
                  <a:pt x="981075" y="90487"/>
                </a:cubicBezTo>
                <a:cubicBezTo>
                  <a:pt x="906463" y="93662"/>
                  <a:pt x="836613" y="104775"/>
                  <a:pt x="795338" y="147637"/>
                </a:cubicBezTo>
                <a:cubicBezTo>
                  <a:pt x="754063" y="190499"/>
                  <a:pt x="727075" y="282575"/>
                  <a:pt x="733425" y="347662"/>
                </a:cubicBezTo>
                <a:cubicBezTo>
                  <a:pt x="739775" y="412749"/>
                  <a:pt x="785813" y="503237"/>
                  <a:pt x="833438" y="538162"/>
                </a:cubicBezTo>
                <a:cubicBezTo>
                  <a:pt x="881063" y="573087"/>
                  <a:pt x="989013" y="590549"/>
                  <a:pt x="1019175" y="557212"/>
                </a:cubicBezTo>
                <a:cubicBezTo>
                  <a:pt x="1049337" y="523875"/>
                  <a:pt x="1045369" y="396875"/>
                  <a:pt x="1014413" y="338137"/>
                </a:cubicBezTo>
                <a:cubicBezTo>
                  <a:pt x="983457" y="279399"/>
                  <a:pt x="903288" y="232568"/>
                  <a:pt x="833438" y="204787"/>
                </a:cubicBezTo>
                <a:cubicBezTo>
                  <a:pt x="763588" y="177006"/>
                  <a:pt x="666751" y="163513"/>
                  <a:pt x="595313" y="171450"/>
                </a:cubicBezTo>
                <a:cubicBezTo>
                  <a:pt x="523876" y="179388"/>
                  <a:pt x="440532" y="205581"/>
                  <a:pt x="404813" y="252412"/>
                </a:cubicBezTo>
                <a:cubicBezTo>
                  <a:pt x="369094" y="299243"/>
                  <a:pt x="380206" y="395287"/>
                  <a:pt x="381000" y="452437"/>
                </a:cubicBezTo>
                <a:cubicBezTo>
                  <a:pt x="381794" y="509587"/>
                  <a:pt x="381000" y="556418"/>
                  <a:pt x="409575" y="595312"/>
                </a:cubicBezTo>
                <a:cubicBezTo>
                  <a:pt x="438150" y="634206"/>
                  <a:pt x="499269" y="687388"/>
                  <a:pt x="552450" y="685800"/>
                </a:cubicBezTo>
                <a:cubicBezTo>
                  <a:pt x="605631" y="684213"/>
                  <a:pt x="707232" y="637381"/>
                  <a:pt x="728663" y="585787"/>
                </a:cubicBezTo>
                <a:cubicBezTo>
                  <a:pt x="750094" y="534193"/>
                  <a:pt x="716757" y="427831"/>
                  <a:pt x="681038" y="376237"/>
                </a:cubicBezTo>
                <a:cubicBezTo>
                  <a:pt x="645319" y="324643"/>
                  <a:pt x="592137" y="292100"/>
                  <a:pt x="514350" y="276225"/>
                </a:cubicBezTo>
                <a:cubicBezTo>
                  <a:pt x="436563" y="260350"/>
                  <a:pt x="293688" y="263525"/>
                  <a:pt x="214313" y="280987"/>
                </a:cubicBezTo>
                <a:cubicBezTo>
                  <a:pt x="134938" y="298449"/>
                  <a:pt x="73819" y="339725"/>
                  <a:pt x="38100" y="381000"/>
                </a:cubicBezTo>
                <a:cubicBezTo>
                  <a:pt x="2381" y="422275"/>
                  <a:pt x="1190" y="475456"/>
                  <a:pt x="0" y="528637"/>
                </a:cubicBezTo>
              </a:path>
            </a:pathLst>
          </a:custGeom>
          <a:ln w="38100">
            <a:solidFill>
              <a:schemeClr val="tx1">
                <a:lumMod val="95000"/>
                <a:lumOff val="5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2" name="Flèche vers le haut 61"/>
          <p:cNvSpPr/>
          <p:nvPr/>
        </p:nvSpPr>
        <p:spPr>
          <a:xfrm rot="19999294">
            <a:off x="7115175" y="4260850"/>
            <a:ext cx="428625" cy="928688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6759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6759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67596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7620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67647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7648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7649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67586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67586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67587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67587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67588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67588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7634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67635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67636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7637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7638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67639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67640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67645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glissière d’axe X</a:t>
              </a:r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34</a:t>
              </a:r>
              <a:r>
                <a:rPr lang="fr-FR" sz="1000"/>
                <a:t> = hélicoïdale d’axe X</a:t>
              </a:r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67641" name="ZoneTexte 57"/>
          <p:cNvSpPr txBox="1">
            <a:spLocks noChangeArrowheads="1"/>
          </p:cNvSpPr>
          <p:nvPr/>
        </p:nvSpPr>
        <p:spPr bwMode="auto">
          <a:xfrm>
            <a:off x="0" y="5643563"/>
            <a:ext cx="9144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Entre les classes </a:t>
            </a:r>
            <a:r>
              <a:rPr lang="fr-FR" sz="2400" i="1">
                <a:solidFill>
                  <a:srgbClr val="00B050"/>
                </a:solidFill>
                <a:latin typeface="Calibri" pitchFamily="34" charset="0"/>
              </a:rPr>
              <a:t>{3}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et </a:t>
            </a:r>
            <a:r>
              <a:rPr lang="fr-FR" sz="2400" i="1">
                <a:solidFill>
                  <a:srgbClr val="7030A0"/>
                </a:solidFill>
                <a:latin typeface="Calibri" pitchFamily="34" charset="0"/>
              </a:rPr>
              <a:t>{4}</a:t>
            </a:r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 :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1 Rotation + 1 Translation combinées donc la liaison est</a:t>
            </a:r>
          </a:p>
          <a:p>
            <a:pPr algn="ctr"/>
            <a:r>
              <a:rPr lang="fr-FR" sz="2400" b="1" i="1">
                <a:solidFill>
                  <a:srgbClr val="FF0000"/>
                </a:solidFill>
                <a:latin typeface="Calibri" pitchFamily="34" charset="0"/>
              </a:rPr>
              <a:t>hélicoïdale d’axe X</a:t>
            </a:r>
          </a:p>
        </p:txBody>
      </p:sp>
      <p:cxnSp>
        <p:nvCxnSpPr>
          <p:cNvPr id="59" name="Connecteur droit avec flèche 58"/>
          <p:cNvCxnSpPr/>
          <p:nvPr/>
        </p:nvCxnSpPr>
        <p:spPr>
          <a:xfrm flipV="1">
            <a:off x="1571625" y="3286125"/>
            <a:ext cx="4357688" cy="1714500"/>
          </a:xfrm>
          <a:prstGeom prst="straightConnector1">
            <a:avLst/>
          </a:prstGeom>
          <a:ln w="79375">
            <a:solidFill>
              <a:schemeClr val="tx1">
                <a:lumMod val="95000"/>
                <a:lumOff val="5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Forme libre 60"/>
          <p:cNvSpPr/>
          <p:nvPr/>
        </p:nvSpPr>
        <p:spPr>
          <a:xfrm rot="20954600">
            <a:off x="3071813" y="3627438"/>
            <a:ext cx="2055812" cy="687387"/>
          </a:xfrm>
          <a:custGeom>
            <a:avLst/>
            <a:gdLst>
              <a:gd name="connsiteX0" fmla="*/ 1533525 w 1622425"/>
              <a:gd name="connsiteY0" fmla="*/ 433387 h 687388"/>
              <a:gd name="connsiteX1" fmla="*/ 1614488 w 1622425"/>
              <a:gd name="connsiteY1" fmla="*/ 266700 h 687388"/>
              <a:gd name="connsiteX2" fmla="*/ 1581150 w 1622425"/>
              <a:gd name="connsiteY2" fmla="*/ 138112 h 687388"/>
              <a:gd name="connsiteX3" fmla="*/ 1414463 w 1622425"/>
              <a:gd name="connsiteY3" fmla="*/ 14287 h 687388"/>
              <a:gd name="connsiteX4" fmla="*/ 1204913 w 1622425"/>
              <a:gd name="connsiteY4" fmla="*/ 52387 h 687388"/>
              <a:gd name="connsiteX5" fmla="*/ 1076325 w 1622425"/>
              <a:gd name="connsiteY5" fmla="*/ 228600 h 687388"/>
              <a:gd name="connsiteX6" fmla="*/ 1114425 w 1622425"/>
              <a:gd name="connsiteY6" fmla="*/ 376237 h 687388"/>
              <a:gd name="connsiteX7" fmla="*/ 1271588 w 1622425"/>
              <a:gd name="connsiteY7" fmla="*/ 485775 h 687388"/>
              <a:gd name="connsiteX8" fmla="*/ 1395413 w 1622425"/>
              <a:gd name="connsiteY8" fmla="*/ 319087 h 687388"/>
              <a:gd name="connsiteX9" fmla="*/ 1243013 w 1622425"/>
              <a:gd name="connsiteY9" fmla="*/ 128587 h 687388"/>
              <a:gd name="connsiteX10" fmla="*/ 981075 w 1622425"/>
              <a:gd name="connsiteY10" fmla="*/ 90487 h 687388"/>
              <a:gd name="connsiteX11" fmla="*/ 795338 w 1622425"/>
              <a:gd name="connsiteY11" fmla="*/ 147637 h 687388"/>
              <a:gd name="connsiteX12" fmla="*/ 733425 w 1622425"/>
              <a:gd name="connsiteY12" fmla="*/ 347662 h 687388"/>
              <a:gd name="connsiteX13" fmla="*/ 833438 w 1622425"/>
              <a:gd name="connsiteY13" fmla="*/ 538162 h 687388"/>
              <a:gd name="connsiteX14" fmla="*/ 1019175 w 1622425"/>
              <a:gd name="connsiteY14" fmla="*/ 557212 h 687388"/>
              <a:gd name="connsiteX15" fmla="*/ 1014413 w 1622425"/>
              <a:gd name="connsiteY15" fmla="*/ 338137 h 687388"/>
              <a:gd name="connsiteX16" fmla="*/ 833438 w 1622425"/>
              <a:gd name="connsiteY16" fmla="*/ 204787 h 687388"/>
              <a:gd name="connsiteX17" fmla="*/ 595313 w 1622425"/>
              <a:gd name="connsiteY17" fmla="*/ 171450 h 687388"/>
              <a:gd name="connsiteX18" fmla="*/ 404813 w 1622425"/>
              <a:gd name="connsiteY18" fmla="*/ 252412 h 687388"/>
              <a:gd name="connsiteX19" fmla="*/ 381000 w 1622425"/>
              <a:gd name="connsiteY19" fmla="*/ 452437 h 687388"/>
              <a:gd name="connsiteX20" fmla="*/ 409575 w 1622425"/>
              <a:gd name="connsiteY20" fmla="*/ 595312 h 687388"/>
              <a:gd name="connsiteX21" fmla="*/ 552450 w 1622425"/>
              <a:gd name="connsiteY21" fmla="*/ 685800 h 687388"/>
              <a:gd name="connsiteX22" fmla="*/ 728663 w 1622425"/>
              <a:gd name="connsiteY22" fmla="*/ 585787 h 687388"/>
              <a:gd name="connsiteX23" fmla="*/ 681038 w 1622425"/>
              <a:gd name="connsiteY23" fmla="*/ 376237 h 687388"/>
              <a:gd name="connsiteX24" fmla="*/ 514350 w 1622425"/>
              <a:gd name="connsiteY24" fmla="*/ 276225 h 687388"/>
              <a:gd name="connsiteX25" fmla="*/ 214313 w 1622425"/>
              <a:gd name="connsiteY25" fmla="*/ 280987 h 687388"/>
              <a:gd name="connsiteX26" fmla="*/ 38100 w 1622425"/>
              <a:gd name="connsiteY26" fmla="*/ 381000 h 687388"/>
              <a:gd name="connsiteX27" fmla="*/ 0 w 1622425"/>
              <a:gd name="connsiteY27" fmla="*/ 528637 h 687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622425" h="687388">
                <a:moveTo>
                  <a:pt x="1533525" y="433387"/>
                </a:moveTo>
                <a:cubicBezTo>
                  <a:pt x="1570038" y="374649"/>
                  <a:pt x="1606551" y="315912"/>
                  <a:pt x="1614488" y="266700"/>
                </a:cubicBezTo>
                <a:cubicBezTo>
                  <a:pt x="1622425" y="217488"/>
                  <a:pt x="1614487" y="180181"/>
                  <a:pt x="1581150" y="138112"/>
                </a:cubicBezTo>
                <a:cubicBezTo>
                  <a:pt x="1547813" y="96043"/>
                  <a:pt x="1477169" y="28574"/>
                  <a:pt x="1414463" y="14287"/>
                </a:cubicBezTo>
                <a:cubicBezTo>
                  <a:pt x="1351757" y="0"/>
                  <a:pt x="1261269" y="16668"/>
                  <a:pt x="1204913" y="52387"/>
                </a:cubicBezTo>
                <a:cubicBezTo>
                  <a:pt x="1148557" y="88106"/>
                  <a:pt x="1091406" y="174625"/>
                  <a:pt x="1076325" y="228600"/>
                </a:cubicBezTo>
                <a:cubicBezTo>
                  <a:pt x="1061244" y="282575"/>
                  <a:pt x="1081881" y="333374"/>
                  <a:pt x="1114425" y="376237"/>
                </a:cubicBezTo>
                <a:cubicBezTo>
                  <a:pt x="1146969" y="419100"/>
                  <a:pt x="1224757" y="495300"/>
                  <a:pt x="1271588" y="485775"/>
                </a:cubicBezTo>
                <a:cubicBezTo>
                  <a:pt x="1318419" y="476250"/>
                  <a:pt x="1400175" y="378618"/>
                  <a:pt x="1395413" y="319087"/>
                </a:cubicBezTo>
                <a:cubicBezTo>
                  <a:pt x="1390651" y="259556"/>
                  <a:pt x="1312069" y="166687"/>
                  <a:pt x="1243013" y="128587"/>
                </a:cubicBezTo>
                <a:cubicBezTo>
                  <a:pt x="1173957" y="90487"/>
                  <a:pt x="1055687" y="87312"/>
                  <a:pt x="981075" y="90487"/>
                </a:cubicBezTo>
                <a:cubicBezTo>
                  <a:pt x="906463" y="93662"/>
                  <a:pt x="836613" y="104775"/>
                  <a:pt x="795338" y="147637"/>
                </a:cubicBezTo>
                <a:cubicBezTo>
                  <a:pt x="754063" y="190499"/>
                  <a:pt x="727075" y="282575"/>
                  <a:pt x="733425" y="347662"/>
                </a:cubicBezTo>
                <a:cubicBezTo>
                  <a:pt x="739775" y="412749"/>
                  <a:pt x="785813" y="503237"/>
                  <a:pt x="833438" y="538162"/>
                </a:cubicBezTo>
                <a:cubicBezTo>
                  <a:pt x="881063" y="573087"/>
                  <a:pt x="989013" y="590549"/>
                  <a:pt x="1019175" y="557212"/>
                </a:cubicBezTo>
                <a:cubicBezTo>
                  <a:pt x="1049337" y="523875"/>
                  <a:pt x="1045369" y="396875"/>
                  <a:pt x="1014413" y="338137"/>
                </a:cubicBezTo>
                <a:cubicBezTo>
                  <a:pt x="983457" y="279399"/>
                  <a:pt x="903288" y="232568"/>
                  <a:pt x="833438" y="204787"/>
                </a:cubicBezTo>
                <a:cubicBezTo>
                  <a:pt x="763588" y="177006"/>
                  <a:pt x="666751" y="163513"/>
                  <a:pt x="595313" y="171450"/>
                </a:cubicBezTo>
                <a:cubicBezTo>
                  <a:pt x="523876" y="179388"/>
                  <a:pt x="440532" y="205581"/>
                  <a:pt x="404813" y="252412"/>
                </a:cubicBezTo>
                <a:cubicBezTo>
                  <a:pt x="369094" y="299243"/>
                  <a:pt x="380206" y="395287"/>
                  <a:pt x="381000" y="452437"/>
                </a:cubicBezTo>
                <a:cubicBezTo>
                  <a:pt x="381794" y="509587"/>
                  <a:pt x="381000" y="556418"/>
                  <a:pt x="409575" y="595312"/>
                </a:cubicBezTo>
                <a:cubicBezTo>
                  <a:pt x="438150" y="634206"/>
                  <a:pt x="499269" y="687388"/>
                  <a:pt x="552450" y="685800"/>
                </a:cubicBezTo>
                <a:cubicBezTo>
                  <a:pt x="605631" y="684213"/>
                  <a:pt x="707232" y="637381"/>
                  <a:pt x="728663" y="585787"/>
                </a:cubicBezTo>
                <a:cubicBezTo>
                  <a:pt x="750094" y="534193"/>
                  <a:pt x="716757" y="427831"/>
                  <a:pt x="681038" y="376237"/>
                </a:cubicBezTo>
                <a:cubicBezTo>
                  <a:pt x="645319" y="324643"/>
                  <a:pt x="592137" y="292100"/>
                  <a:pt x="514350" y="276225"/>
                </a:cubicBezTo>
                <a:cubicBezTo>
                  <a:pt x="436563" y="260350"/>
                  <a:pt x="293688" y="263525"/>
                  <a:pt x="214313" y="280987"/>
                </a:cubicBezTo>
                <a:cubicBezTo>
                  <a:pt x="134938" y="298449"/>
                  <a:pt x="73819" y="339725"/>
                  <a:pt x="38100" y="381000"/>
                </a:cubicBezTo>
                <a:cubicBezTo>
                  <a:pt x="2381" y="422275"/>
                  <a:pt x="1190" y="475456"/>
                  <a:pt x="0" y="528637"/>
                </a:cubicBezTo>
              </a:path>
            </a:pathLst>
          </a:custGeom>
          <a:ln w="38100">
            <a:solidFill>
              <a:schemeClr val="tx1">
                <a:lumMod val="95000"/>
                <a:lumOff val="5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2" name="Flèche vers le haut 61"/>
          <p:cNvSpPr/>
          <p:nvPr/>
        </p:nvSpPr>
        <p:spPr>
          <a:xfrm rot="19999294">
            <a:off x="7115175" y="4260850"/>
            <a:ext cx="428625" cy="928688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60426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60427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60428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0452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60476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0477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0478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60418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60418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60419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60419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60420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60420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0466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60467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60468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0469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0470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60471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60472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60474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glissière d’axe X</a:t>
              </a:r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34</a:t>
              </a:r>
              <a:r>
                <a:rPr lang="fr-FR" sz="1000"/>
                <a:t> = hélicoïdale d’axe X</a:t>
              </a:r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45</a:t>
              </a:r>
              <a:r>
                <a:rPr lang="fr-FR" sz="1000"/>
                <a:t>= ……….</a:t>
              </a:r>
            </a:p>
            <a:p>
              <a:pPr>
                <a:spcAft>
                  <a:spcPts val="1000"/>
                </a:spcAft>
              </a:pPr>
              <a:endParaRPr lang="fr-FR" sz="1000"/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58" name="ZoneTexte 57"/>
          <p:cNvSpPr txBox="1"/>
          <p:nvPr/>
        </p:nvSpPr>
        <p:spPr>
          <a:xfrm>
            <a:off x="0" y="5643563"/>
            <a:ext cx="9144000" cy="8302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Entre les classes </a:t>
            </a:r>
            <a:r>
              <a:rPr lang="fr-FR" sz="2400" i="1" dirty="0">
                <a:solidFill>
                  <a:srgbClr val="7030A0"/>
                </a:solidFill>
                <a:latin typeface="+mn-lt"/>
                <a:cs typeface="+mn-cs"/>
              </a:rPr>
              <a:t>{4}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et </a:t>
            </a:r>
            <a:r>
              <a:rPr lang="fr-FR" sz="2400" i="1" dirty="0">
                <a:solidFill>
                  <a:schemeClr val="accent6">
                    <a:lumMod val="75000"/>
                  </a:schemeClr>
                </a:solidFill>
                <a:latin typeface="+mn-lt"/>
                <a:cs typeface="+mn-cs"/>
              </a:rPr>
              <a:t>{5}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: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Rotation(s) ? Translation(s) ? Mouvements combinés 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62472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62473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6247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6247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62476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2500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62526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2527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2528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62466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62466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62467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62467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62468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62468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2514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62515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62516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2517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2518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62519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62520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62524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glissière d’axe X</a:t>
              </a:r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34</a:t>
              </a:r>
              <a:r>
                <a:rPr lang="fr-FR" sz="1000"/>
                <a:t> = hélicoïdale d’axe X</a:t>
              </a:r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45</a:t>
              </a:r>
              <a:r>
                <a:rPr lang="fr-FR" sz="1000"/>
                <a:t>= ……….</a:t>
              </a:r>
            </a:p>
            <a:p>
              <a:pPr>
                <a:spcAft>
                  <a:spcPts val="1000"/>
                </a:spcAft>
              </a:pPr>
              <a:endParaRPr lang="fr-FR" sz="1000"/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58" name="ZoneTexte 57"/>
          <p:cNvSpPr txBox="1"/>
          <p:nvPr/>
        </p:nvSpPr>
        <p:spPr>
          <a:xfrm>
            <a:off x="0" y="5643563"/>
            <a:ext cx="9144000" cy="8302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Entre les classes </a:t>
            </a:r>
            <a:r>
              <a:rPr lang="fr-FR" sz="2400" i="1" dirty="0">
                <a:solidFill>
                  <a:srgbClr val="7030A0"/>
                </a:solidFill>
                <a:latin typeface="+mn-lt"/>
                <a:cs typeface="+mn-cs"/>
              </a:rPr>
              <a:t>{4}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et </a:t>
            </a:r>
            <a:r>
              <a:rPr lang="fr-FR" sz="2400" i="1" dirty="0">
                <a:solidFill>
                  <a:schemeClr val="accent6">
                    <a:lumMod val="75000"/>
                  </a:schemeClr>
                </a:solidFill>
                <a:latin typeface="+mn-lt"/>
                <a:cs typeface="+mn-cs"/>
              </a:rPr>
              <a:t>{5}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: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1 Rotation + 1 Translation NON combinés donc la liaison est …</a:t>
            </a:r>
          </a:p>
        </p:txBody>
      </p:sp>
      <p:cxnSp>
        <p:nvCxnSpPr>
          <p:cNvPr id="59" name="Connecteur droit avec flèche 58"/>
          <p:cNvCxnSpPr/>
          <p:nvPr/>
        </p:nvCxnSpPr>
        <p:spPr>
          <a:xfrm rot="16200000" flipH="1">
            <a:off x="3178969" y="3178969"/>
            <a:ext cx="2643187" cy="1000125"/>
          </a:xfrm>
          <a:prstGeom prst="straightConnector1">
            <a:avLst/>
          </a:prstGeom>
          <a:ln w="79375">
            <a:solidFill>
              <a:schemeClr val="tx1">
                <a:lumMod val="95000"/>
                <a:lumOff val="5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Forme libre 60"/>
          <p:cNvSpPr/>
          <p:nvPr/>
        </p:nvSpPr>
        <p:spPr>
          <a:xfrm rot="4582712">
            <a:off x="3476626" y="3451225"/>
            <a:ext cx="2055812" cy="687387"/>
          </a:xfrm>
          <a:custGeom>
            <a:avLst/>
            <a:gdLst>
              <a:gd name="connsiteX0" fmla="*/ 1533525 w 1622425"/>
              <a:gd name="connsiteY0" fmla="*/ 433387 h 687388"/>
              <a:gd name="connsiteX1" fmla="*/ 1614488 w 1622425"/>
              <a:gd name="connsiteY1" fmla="*/ 266700 h 687388"/>
              <a:gd name="connsiteX2" fmla="*/ 1581150 w 1622425"/>
              <a:gd name="connsiteY2" fmla="*/ 138112 h 687388"/>
              <a:gd name="connsiteX3" fmla="*/ 1414463 w 1622425"/>
              <a:gd name="connsiteY3" fmla="*/ 14287 h 687388"/>
              <a:gd name="connsiteX4" fmla="*/ 1204913 w 1622425"/>
              <a:gd name="connsiteY4" fmla="*/ 52387 h 687388"/>
              <a:gd name="connsiteX5" fmla="*/ 1076325 w 1622425"/>
              <a:gd name="connsiteY5" fmla="*/ 228600 h 687388"/>
              <a:gd name="connsiteX6" fmla="*/ 1114425 w 1622425"/>
              <a:gd name="connsiteY6" fmla="*/ 376237 h 687388"/>
              <a:gd name="connsiteX7" fmla="*/ 1271588 w 1622425"/>
              <a:gd name="connsiteY7" fmla="*/ 485775 h 687388"/>
              <a:gd name="connsiteX8" fmla="*/ 1395413 w 1622425"/>
              <a:gd name="connsiteY8" fmla="*/ 319087 h 687388"/>
              <a:gd name="connsiteX9" fmla="*/ 1243013 w 1622425"/>
              <a:gd name="connsiteY9" fmla="*/ 128587 h 687388"/>
              <a:gd name="connsiteX10" fmla="*/ 981075 w 1622425"/>
              <a:gd name="connsiteY10" fmla="*/ 90487 h 687388"/>
              <a:gd name="connsiteX11" fmla="*/ 795338 w 1622425"/>
              <a:gd name="connsiteY11" fmla="*/ 147637 h 687388"/>
              <a:gd name="connsiteX12" fmla="*/ 733425 w 1622425"/>
              <a:gd name="connsiteY12" fmla="*/ 347662 h 687388"/>
              <a:gd name="connsiteX13" fmla="*/ 833438 w 1622425"/>
              <a:gd name="connsiteY13" fmla="*/ 538162 h 687388"/>
              <a:gd name="connsiteX14" fmla="*/ 1019175 w 1622425"/>
              <a:gd name="connsiteY14" fmla="*/ 557212 h 687388"/>
              <a:gd name="connsiteX15" fmla="*/ 1014413 w 1622425"/>
              <a:gd name="connsiteY15" fmla="*/ 338137 h 687388"/>
              <a:gd name="connsiteX16" fmla="*/ 833438 w 1622425"/>
              <a:gd name="connsiteY16" fmla="*/ 204787 h 687388"/>
              <a:gd name="connsiteX17" fmla="*/ 595313 w 1622425"/>
              <a:gd name="connsiteY17" fmla="*/ 171450 h 687388"/>
              <a:gd name="connsiteX18" fmla="*/ 404813 w 1622425"/>
              <a:gd name="connsiteY18" fmla="*/ 252412 h 687388"/>
              <a:gd name="connsiteX19" fmla="*/ 381000 w 1622425"/>
              <a:gd name="connsiteY19" fmla="*/ 452437 h 687388"/>
              <a:gd name="connsiteX20" fmla="*/ 409575 w 1622425"/>
              <a:gd name="connsiteY20" fmla="*/ 595312 h 687388"/>
              <a:gd name="connsiteX21" fmla="*/ 552450 w 1622425"/>
              <a:gd name="connsiteY21" fmla="*/ 685800 h 687388"/>
              <a:gd name="connsiteX22" fmla="*/ 728663 w 1622425"/>
              <a:gd name="connsiteY22" fmla="*/ 585787 h 687388"/>
              <a:gd name="connsiteX23" fmla="*/ 681038 w 1622425"/>
              <a:gd name="connsiteY23" fmla="*/ 376237 h 687388"/>
              <a:gd name="connsiteX24" fmla="*/ 514350 w 1622425"/>
              <a:gd name="connsiteY24" fmla="*/ 276225 h 687388"/>
              <a:gd name="connsiteX25" fmla="*/ 214313 w 1622425"/>
              <a:gd name="connsiteY25" fmla="*/ 280987 h 687388"/>
              <a:gd name="connsiteX26" fmla="*/ 38100 w 1622425"/>
              <a:gd name="connsiteY26" fmla="*/ 381000 h 687388"/>
              <a:gd name="connsiteX27" fmla="*/ 0 w 1622425"/>
              <a:gd name="connsiteY27" fmla="*/ 528637 h 687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622425" h="687388">
                <a:moveTo>
                  <a:pt x="1533525" y="433387"/>
                </a:moveTo>
                <a:cubicBezTo>
                  <a:pt x="1570038" y="374649"/>
                  <a:pt x="1606551" y="315912"/>
                  <a:pt x="1614488" y="266700"/>
                </a:cubicBezTo>
                <a:cubicBezTo>
                  <a:pt x="1622425" y="217488"/>
                  <a:pt x="1614487" y="180181"/>
                  <a:pt x="1581150" y="138112"/>
                </a:cubicBezTo>
                <a:cubicBezTo>
                  <a:pt x="1547813" y="96043"/>
                  <a:pt x="1477169" y="28574"/>
                  <a:pt x="1414463" y="14287"/>
                </a:cubicBezTo>
                <a:cubicBezTo>
                  <a:pt x="1351757" y="0"/>
                  <a:pt x="1261269" y="16668"/>
                  <a:pt x="1204913" y="52387"/>
                </a:cubicBezTo>
                <a:cubicBezTo>
                  <a:pt x="1148557" y="88106"/>
                  <a:pt x="1091406" y="174625"/>
                  <a:pt x="1076325" y="228600"/>
                </a:cubicBezTo>
                <a:cubicBezTo>
                  <a:pt x="1061244" y="282575"/>
                  <a:pt x="1081881" y="333374"/>
                  <a:pt x="1114425" y="376237"/>
                </a:cubicBezTo>
                <a:cubicBezTo>
                  <a:pt x="1146969" y="419100"/>
                  <a:pt x="1224757" y="495300"/>
                  <a:pt x="1271588" y="485775"/>
                </a:cubicBezTo>
                <a:cubicBezTo>
                  <a:pt x="1318419" y="476250"/>
                  <a:pt x="1400175" y="378618"/>
                  <a:pt x="1395413" y="319087"/>
                </a:cubicBezTo>
                <a:cubicBezTo>
                  <a:pt x="1390651" y="259556"/>
                  <a:pt x="1312069" y="166687"/>
                  <a:pt x="1243013" y="128587"/>
                </a:cubicBezTo>
                <a:cubicBezTo>
                  <a:pt x="1173957" y="90487"/>
                  <a:pt x="1055687" y="87312"/>
                  <a:pt x="981075" y="90487"/>
                </a:cubicBezTo>
                <a:cubicBezTo>
                  <a:pt x="906463" y="93662"/>
                  <a:pt x="836613" y="104775"/>
                  <a:pt x="795338" y="147637"/>
                </a:cubicBezTo>
                <a:cubicBezTo>
                  <a:pt x="754063" y="190499"/>
                  <a:pt x="727075" y="282575"/>
                  <a:pt x="733425" y="347662"/>
                </a:cubicBezTo>
                <a:cubicBezTo>
                  <a:pt x="739775" y="412749"/>
                  <a:pt x="785813" y="503237"/>
                  <a:pt x="833438" y="538162"/>
                </a:cubicBezTo>
                <a:cubicBezTo>
                  <a:pt x="881063" y="573087"/>
                  <a:pt x="989013" y="590549"/>
                  <a:pt x="1019175" y="557212"/>
                </a:cubicBezTo>
                <a:cubicBezTo>
                  <a:pt x="1049337" y="523875"/>
                  <a:pt x="1045369" y="396875"/>
                  <a:pt x="1014413" y="338137"/>
                </a:cubicBezTo>
                <a:cubicBezTo>
                  <a:pt x="983457" y="279399"/>
                  <a:pt x="903288" y="232568"/>
                  <a:pt x="833438" y="204787"/>
                </a:cubicBezTo>
                <a:cubicBezTo>
                  <a:pt x="763588" y="177006"/>
                  <a:pt x="666751" y="163513"/>
                  <a:pt x="595313" y="171450"/>
                </a:cubicBezTo>
                <a:cubicBezTo>
                  <a:pt x="523876" y="179388"/>
                  <a:pt x="440532" y="205581"/>
                  <a:pt x="404813" y="252412"/>
                </a:cubicBezTo>
                <a:cubicBezTo>
                  <a:pt x="369094" y="299243"/>
                  <a:pt x="380206" y="395287"/>
                  <a:pt x="381000" y="452437"/>
                </a:cubicBezTo>
                <a:cubicBezTo>
                  <a:pt x="381794" y="509587"/>
                  <a:pt x="381000" y="556418"/>
                  <a:pt x="409575" y="595312"/>
                </a:cubicBezTo>
                <a:cubicBezTo>
                  <a:pt x="438150" y="634206"/>
                  <a:pt x="499269" y="687388"/>
                  <a:pt x="552450" y="685800"/>
                </a:cubicBezTo>
                <a:cubicBezTo>
                  <a:pt x="605631" y="684213"/>
                  <a:pt x="707232" y="637381"/>
                  <a:pt x="728663" y="585787"/>
                </a:cubicBezTo>
                <a:cubicBezTo>
                  <a:pt x="750094" y="534193"/>
                  <a:pt x="716757" y="427831"/>
                  <a:pt x="681038" y="376237"/>
                </a:cubicBezTo>
                <a:cubicBezTo>
                  <a:pt x="645319" y="324643"/>
                  <a:pt x="592137" y="292100"/>
                  <a:pt x="514350" y="276225"/>
                </a:cubicBezTo>
                <a:cubicBezTo>
                  <a:pt x="436563" y="260350"/>
                  <a:pt x="293688" y="263525"/>
                  <a:pt x="214313" y="280987"/>
                </a:cubicBezTo>
                <a:cubicBezTo>
                  <a:pt x="134938" y="298449"/>
                  <a:pt x="73819" y="339725"/>
                  <a:pt x="38100" y="381000"/>
                </a:cubicBezTo>
                <a:cubicBezTo>
                  <a:pt x="2381" y="422275"/>
                  <a:pt x="1190" y="475456"/>
                  <a:pt x="0" y="528637"/>
                </a:cubicBezTo>
              </a:path>
            </a:pathLst>
          </a:custGeom>
          <a:ln w="38100">
            <a:solidFill>
              <a:schemeClr val="tx1">
                <a:lumMod val="95000"/>
                <a:lumOff val="5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61448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61449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6145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61451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61452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1476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61503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1504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1505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61442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61442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61443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61443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61444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61444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1490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61491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61492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1493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1494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61495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grpSp>
        <p:nvGrpSpPr>
          <p:cNvPr id="61496" name="Group 5"/>
          <p:cNvGrpSpPr>
            <a:grpSpLocks/>
          </p:cNvGrpSpPr>
          <p:nvPr/>
        </p:nvGrpSpPr>
        <p:grpSpPr bwMode="auto">
          <a:xfrm>
            <a:off x="6143625" y="3286125"/>
            <a:ext cx="1944688" cy="1435100"/>
            <a:chOff x="571" y="13515"/>
            <a:chExt cx="3061" cy="2261"/>
          </a:xfrm>
        </p:grpSpPr>
        <p:sp>
          <p:nvSpPr>
            <p:cNvPr id="61501" name="AutoShape 6"/>
            <p:cNvSpPr>
              <a:spLocks noChangeArrowheads="1"/>
            </p:cNvSpPr>
            <p:nvPr/>
          </p:nvSpPr>
          <p:spPr bwMode="auto">
            <a:xfrm>
              <a:off x="571" y="13866"/>
              <a:ext cx="3061" cy="1910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000"/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13</a:t>
              </a:r>
              <a:r>
                <a:rPr lang="fr-FR" sz="1000"/>
                <a:t> = glissière d’axe X</a:t>
              </a:r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34</a:t>
              </a:r>
              <a:r>
                <a:rPr lang="fr-FR" sz="1000"/>
                <a:t> = hélicoïdale d’axe X</a:t>
              </a:r>
            </a:p>
            <a:p>
              <a:pPr>
                <a:spcAft>
                  <a:spcPts val="1000"/>
                </a:spcAft>
              </a:pPr>
              <a:r>
                <a:rPr lang="fr-FR" sz="1000"/>
                <a:t>L</a:t>
              </a:r>
              <a:r>
                <a:rPr lang="fr-FR" sz="600"/>
                <a:t>45</a:t>
              </a:r>
              <a:r>
                <a:rPr lang="fr-FR" sz="1000"/>
                <a:t>= pivot glissant d’axe Y</a:t>
              </a:r>
            </a:p>
            <a:p>
              <a:pPr>
                <a:spcAft>
                  <a:spcPts val="1000"/>
                </a:spcAft>
              </a:pPr>
              <a:endParaRPr lang="fr-FR" sz="1000"/>
            </a:p>
          </p:txBody>
        </p:sp>
        <p:sp>
          <p:nvSpPr>
            <p:cNvPr id="51207" name="AutoShape 7"/>
            <p:cNvSpPr>
              <a:spLocks noChangeArrowheads="1"/>
            </p:cNvSpPr>
            <p:nvPr/>
          </p:nvSpPr>
          <p:spPr bwMode="auto">
            <a:xfrm>
              <a:off x="1253" y="13515"/>
              <a:ext cx="1579" cy="638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Définition des liaisons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58" name="ZoneTexte 57"/>
          <p:cNvSpPr txBox="1"/>
          <p:nvPr/>
        </p:nvSpPr>
        <p:spPr>
          <a:xfrm>
            <a:off x="0" y="5643563"/>
            <a:ext cx="9144000" cy="157003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Entre les classes </a:t>
            </a:r>
            <a:r>
              <a:rPr lang="fr-FR" sz="2400" i="1" dirty="0">
                <a:solidFill>
                  <a:srgbClr val="7030A0"/>
                </a:solidFill>
                <a:latin typeface="+mn-lt"/>
                <a:cs typeface="+mn-cs"/>
              </a:rPr>
              <a:t>{4}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et </a:t>
            </a:r>
            <a:r>
              <a:rPr lang="fr-FR" sz="2400" i="1" dirty="0">
                <a:solidFill>
                  <a:schemeClr val="accent6">
                    <a:lumMod val="75000"/>
                  </a:schemeClr>
                </a:solidFill>
                <a:latin typeface="+mn-lt"/>
                <a:cs typeface="+mn-cs"/>
              </a:rPr>
              <a:t>{5}</a:t>
            </a: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 :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i="1" dirty="0">
                <a:solidFill>
                  <a:srgbClr val="0070C0"/>
                </a:solidFill>
                <a:latin typeface="+mn-lt"/>
                <a:cs typeface="+mn-cs"/>
              </a:rPr>
              <a:t>1 Rotation + 1 Translation NON combinées donc la liaison est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400" b="1" i="1" dirty="0">
                <a:solidFill>
                  <a:srgbClr val="FF0000"/>
                </a:solidFill>
                <a:latin typeface="+mn-lt"/>
                <a:cs typeface="+mn-cs"/>
              </a:rPr>
              <a:t>Pivot glissant d’axe Y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 sz="2400" i="1" dirty="0">
              <a:solidFill>
                <a:srgbClr val="0070C0"/>
              </a:solidFill>
              <a:latin typeface="+mn-lt"/>
              <a:cs typeface="+mn-cs"/>
            </a:endParaRPr>
          </a:p>
        </p:txBody>
      </p:sp>
      <p:cxnSp>
        <p:nvCxnSpPr>
          <p:cNvPr id="59" name="Connecteur droit avec flèche 58"/>
          <p:cNvCxnSpPr/>
          <p:nvPr/>
        </p:nvCxnSpPr>
        <p:spPr>
          <a:xfrm rot="16200000" flipH="1">
            <a:off x="3178969" y="3178969"/>
            <a:ext cx="2643187" cy="1000125"/>
          </a:xfrm>
          <a:prstGeom prst="straightConnector1">
            <a:avLst/>
          </a:prstGeom>
          <a:ln w="79375">
            <a:solidFill>
              <a:schemeClr val="tx1">
                <a:lumMod val="95000"/>
                <a:lumOff val="5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Forme libre 60"/>
          <p:cNvSpPr/>
          <p:nvPr/>
        </p:nvSpPr>
        <p:spPr>
          <a:xfrm rot="4582712">
            <a:off x="3476626" y="3451225"/>
            <a:ext cx="2055812" cy="687387"/>
          </a:xfrm>
          <a:custGeom>
            <a:avLst/>
            <a:gdLst>
              <a:gd name="connsiteX0" fmla="*/ 1533525 w 1622425"/>
              <a:gd name="connsiteY0" fmla="*/ 433387 h 687388"/>
              <a:gd name="connsiteX1" fmla="*/ 1614488 w 1622425"/>
              <a:gd name="connsiteY1" fmla="*/ 266700 h 687388"/>
              <a:gd name="connsiteX2" fmla="*/ 1581150 w 1622425"/>
              <a:gd name="connsiteY2" fmla="*/ 138112 h 687388"/>
              <a:gd name="connsiteX3" fmla="*/ 1414463 w 1622425"/>
              <a:gd name="connsiteY3" fmla="*/ 14287 h 687388"/>
              <a:gd name="connsiteX4" fmla="*/ 1204913 w 1622425"/>
              <a:gd name="connsiteY4" fmla="*/ 52387 h 687388"/>
              <a:gd name="connsiteX5" fmla="*/ 1076325 w 1622425"/>
              <a:gd name="connsiteY5" fmla="*/ 228600 h 687388"/>
              <a:gd name="connsiteX6" fmla="*/ 1114425 w 1622425"/>
              <a:gd name="connsiteY6" fmla="*/ 376237 h 687388"/>
              <a:gd name="connsiteX7" fmla="*/ 1271588 w 1622425"/>
              <a:gd name="connsiteY7" fmla="*/ 485775 h 687388"/>
              <a:gd name="connsiteX8" fmla="*/ 1395413 w 1622425"/>
              <a:gd name="connsiteY8" fmla="*/ 319087 h 687388"/>
              <a:gd name="connsiteX9" fmla="*/ 1243013 w 1622425"/>
              <a:gd name="connsiteY9" fmla="*/ 128587 h 687388"/>
              <a:gd name="connsiteX10" fmla="*/ 981075 w 1622425"/>
              <a:gd name="connsiteY10" fmla="*/ 90487 h 687388"/>
              <a:gd name="connsiteX11" fmla="*/ 795338 w 1622425"/>
              <a:gd name="connsiteY11" fmla="*/ 147637 h 687388"/>
              <a:gd name="connsiteX12" fmla="*/ 733425 w 1622425"/>
              <a:gd name="connsiteY12" fmla="*/ 347662 h 687388"/>
              <a:gd name="connsiteX13" fmla="*/ 833438 w 1622425"/>
              <a:gd name="connsiteY13" fmla="*/ 538162 h 687388"/>
              <a:gd name="connsiteX14" fmla="*/ 1019175 w 1622425"/>
              <a:gd name="connsiteY14" fmla="*/ 557212 h 687388"/>
              <a:gd name="connsiteX15" fmla="*/ 1014413 w 1622425"/>
              <a:gd name="connsiteY15" fmla="*/ 338137 h 687388"/>
              <a:gd name="connsiteX16" fmla="*/ 833438 w 1622425"/>
              <a:gd name="connsiteY16" fmla="*/ 204787 h 687388"/>
              <a:gd name="connsiteX17" fmla="*/ 595313 w 1622425"/>
              <a:gd name="connsiteY17" fmla="*/ 171450 h 687388"/>
              <a:gd name="connsiteX18" fmla="*/ 404813 w 1622425"/>
              <a:gd name="connsiteY18" fmla="*/ 252412 h 687388"/>
              <a:gd name="connsiteX19" fmla="*/ 381000 w 1622425"/>
              <a:gd name="connsiteY19" fmla="*/ 452437 h 687388"/>
              <a:gd name="connsiteX20" fmla="*/ 409575 w 1622425"/>
              <a:gd name="connsiteY20" fmla="*/ 595312 h 687388"/>
              <a:gd name="connsiteX21" fmla="*/ 552450 w 1622425"/>
              <a:gd name="connsiteY21" fmla="*/ 685800 h 687388"/>
              <a:gd name="connsiteX22" fmla="*/ 728663 w 1622425"/>
              <a:gd name="connsiteY22" fmla="*/ 585787 h 687388"/>
              <a:gd name="connsiteX23" fmla="*/ 681038 w 1622425"/>
              <a:gd name="connsiteY23" fmla="*/ 376237 h 687388"/>
              <a:gd name="connsiteX24" fmla="*/ 514350 w 1622425"/>
              <a:gd name="connsiteY24" fmla="*/ 276225 h 687388"/>
              <a:gd name="connsiteX25" fmla="*/ 214313 w 1622425"/>
              <a:gd name="connsiteY25" fmla="*/ 280987 h 687388"/>
              <a:gd name="connsiteX26" fmla="*/ 38100 w 1622425"/>
              <a:gd name="connsiteY26" fmla="*/ 381000 h 687388"/>
              <a:gd name="connsiteX27" fmla="*/ 0 w 1622425"/>
              <a:gd name="connsiteY27" fmla="*/ 528637 h 687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622425" h="687388">
                <a:moveTo>
                  <a:pt x="1533525" y="433387"/>
                </a:moveTo>
                <a:cubicBezTo>
                  <a:pt x="1570038" y="374649"/>
                  <a:pt x="1606551" y="315912"/>
                  <a:pt x="1614488" y="266700"/>
                </a:cubicBezTo>
                <a:cubicBezTo>
                  <a:pt x="1622425" y="217488"/>
                  <a:pt x="1614487" y="180181"/>
                  <a:pt x="1581150" y="138112"/>
                </a:cubicBezTo>
                <a:cubicBezTo>
                  <a:pt x="1547813" y="96043"/>
                  <a:pt x="1477169" y="28574"/>
                  <a:pt x="1414463" y="14287"/>
                </a:cubicBezTo>
                <a:cubicBezTo>
                  <a:pt x="1351757" y="0"/>
                  <a:pt x="1261269" y="16668"/>
                  <a:pt x="1204913" y="52387"/>
                </a:cubicBezTo>
                <a:cubicBezTo>
                  <a:pt x="1148557" y="88106"/>
                  <a:pt x="1091406" y="174625"/>
                  <a:pt x="1076325" y="228600"/>
                </a:cubicBezTo>
                <a:cubicBezTo>
                  <a:pt x="1061244" y="282575"/>
                  <a:pt x="1081881" y="333374"/>
                  <a:pt x="1114425" y="376237"/>
                </a:cubicBezTo>
                <a:cubicBezTo>
                  <a:pt x="1146969" y="419100"/>
                  <a:pt x="1224757" y="495300"/>
                  <a:pt x="1271588" y="485775"/>
                </a:cubicBezTo>
                <a:cubicBezTo>
                  <a:pt x="1318419" y="476250"/>
                  <a:pt x="1400175" y="378618"/>
                  <a:pt x="1395413" y="319087"/>
                </a:cubicBezTo>
                <a:cubicBezTo>
                  <a:pt x="1390651" y="259556"/>
                  <a:pt x="1312069" y="166687"/>
                  <a:pt x="1243013" y="128587"/>
                </a:cubicBezTo>
                <a:cubicBezTo>
                  <a:pt x="1173957" y="90487"/>
                  <a:pt x="1055687" y="87312"/>
                  <a:pt x="981075" y="90487"/>
                </a:cubicBezTo>
                <a:cubicBezTo>
                  <a:pt x="906463" y="93662"/>
                  <a:pt x="836613" y="104775"/>
                  <a:pt x="795338" y="147637"/>
                </a:cubicBezTo>
                <a:cubicBezTo>
                  <a:pt x="754063" y="190499"/>
                  <a:pt x="727075" y="282575"/>
                  <a:pt x="733425" y="347662"/>
                </a:cubicBezTo>
                <a:cubicBezTo>
                  <a:pt x="739775" y="412749"/>
                  <a:pt x="785813" y="503237"/>
                  <a:pt x="833438" y="538162"/>
                </a:cubicBezTo>
                <a:cubicBezTo>
                  <a:pt x="881063" y="573087"/>
                  <a:pt x="989013" y="590549"/>
                  <a:pt x="1019175" y="557212"/>
                </a:cubicBezTo>
                <a:cubicBezTo>
                  <a:pt x="1049337" y="523875"/>
                  <a:pt x="1045369" y="396875"/>
                  <a:pt x="1014413" y="338137"/>
                </a:cubicBezTo>
                <a:cubicBezTo>
                  <a:pt x="983457" y="279399"/>
                  <a:pt x="903288" y="232568"/>
                  <a:pt x="833438" y="204787"/>
                </a:cubicBezTo>
                <a:cubicBezTo>
                  <a:pt x="763588" y="177006"/>
                  <a:pt x="666751" y="163513"/>
                  <a:pt x="595313" y="171450"/>
                </a:cubicBezTo>
                <a:cubicBezTo>
                  <a:pt x="523876" y="179388"/>
                  <a:pt x="440532" y="205581"/>
                  <a:pt x="404813" y="252412"/>
                </a:cubicBezTo>
                <a:cubicBezTo>
                  <a:pt x="369094" y="299243"/>
                  <a:pt x="380206" y="395287"/>
                  <a:pt x="381000" y="452437"/>
                </a:cubicBezTo>
                <a:cubicBezTo>
                  <a:pt x="381794" y="509587"/>
                  <a:pt x="381000" y="556418"/>
                  <a:pt x="409575" y="595312"/>
                </a:cubicBezTo>
                <a:cubicBezTo>
                  <a:pt x="438150" y="634206"/>
                  <a:pt x="499269" y="687388"/>
                  <a:pt x="552450" y="685800"/>
                </a:cubicBezTo>
                <a:cubicBezTo>
                  <a:pt x="605631" y="684213"/>
                  <a:pt x="707232" y="637381"/>
                  <a:pt x="728663" y="585787"/>
                </a:cubicBezTo>
                <a:cubicBezTo>
                  <a:pt x="750094" y="534193"/>
                  <a:pt x="716757" y="427831"/>
                  <a:pt x="681038" y="376237"/>
                </a:cubicBezTo>
                <a:cubicBezTo>
                  <a:pt x="645319" y="324643"/>
                  <a:pt x="592137" y="292100"/>
                  <a:pt x="514350" y="276225"/>
                </a:cubicBezTo>
                <a:cubicBezTo>
                  <a:pt x="436563" y="260350"/>
                  <a:pt x="293688" y="263525"/>
                  <a:pt x="214313" y="280987"/>
                </a:cubicBezTo>
                <a:cubicBezTo>
                  <a:pt x="134938" y="298449"/>
                  <a:pt x="73819" y="339725"/>
                  <a:pt x="38100" y="381000"/>
                </a:cubicBezTo>
                <a:cubicBezTo>
                  <a:pt x="2381" y="422275"/>
                  <a:pt x="1190" y="475456"/>
                  <a:pt x="0" y="528637"/>
                </a:cubicBezTo>
              </a:path>
            </a:pathLst>
          </a:custGeom>
          <a:ln w="38100">
            <a:solidFill>
              <a:schemeClr val="tx1">
                <a:lumMod val="95000"/>
                <a:lumOff val="5000"/>
              </a:schemeClr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2" name="Flèche vers le haut 61"/>
          <p:cNvSpPr/>
          <p:nvPr/>
        </p:nvSpPr>
        <p:spPr>
          <a:xfrm rot="19999294">
            <a:off x="7115175" y="4597400"/>
            <a:ext cx="428625" cy="928688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63496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63497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6349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6349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Troisième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définition des liaisons</a:t>
            </a:r>
          </a:p>
        </p:txBody>
      </p:sp>
      <p:pic>
        <p:nvPicPr>
          <p:cNvPr id="63500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3524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63546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3547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3548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63490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63490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63491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63491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63492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63492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3538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63539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63540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3541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3542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63543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63544" name="ZoneTexte 57"/>
          <p:cNvSpPr txBox="1">
            <a:spLocks noChangeArrowheads="1"/>
          </p:cNvSpPr>
          <p:nvPr/>
        </p:nvSpPr>
        <p:spPr bwMode="auto">
          <a:xfrm>
            <a:off x="0" y="5643563"/>
            <a:ext cx="9144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Les liaisons sont maintenant définies, nous allons pouvoir tracer le schéma cinématique…</a:t>
            </a:r>
          </a:p>
          <a:p>
            <a:pPr algn="ctr"/>
            <a:endParaRPr lang="fr-FR" sz="2400" i="1">
              <a:solidFill>
                <a:srgbClr val="0070C0"/>
              </a:solidFill>
              <a:latin typeface="Calibri" pitchFamily="34" charset="0"/>
            </a:endParaRPr>
          </a:p>
        </p:txBody>
      </p:sp>
      <p:pic>
        <p:nvPicPr>
          <p:cNvPr id="63545" name="Picture 5"/>
          <p:cNvPicPr>
            <a:picLocks noChangeAspect="1" noChangeArrowheads="1"/>
          </p:cNvPicPr>
          <p:nvPr/>
        </p:nvPicPr>
        <p:blipFill>
          <a:blip r:embed="rId8"/>
          <a:srcRect l="8789" t="23438" r="27490" b="13086"/>
          <a:stretch>
            <a:fillRect/>
          </a:stretch>
        </p:blipFill>
        <p:spPr bwMode="auto">
          <a:xfrm>
            <a:off x="142844" y="214290"/>
            <a:ext cx="7362825" cy="5500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6452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6452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64524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4548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6456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457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457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64514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64514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64515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64515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64516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64516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3033713" y="2451100"/>
            <a:ext cx="1333500" cy="1949450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0318 w 2562225"/>
              <a:gd name="connsiteY0" fmla="*/ 342908 h 1247775"/>
              <a:gd name="connsiteX1" fmla="*/ 335756 w 2562225"/>
              <a:gd name="connsiteY1" fmla="*/ 1212065 h 1247775"/>
              <a:gd name="connsiteX2" fmla="*/ 323850 w 2562225"/>
              <a:gd name="connsiteY2" fmla="*/ 1197777 h 1247775"/>
              <a:gd name="connsiteX3" fmla="*/ 288131 w 2562225"/>
              <a:gd name="connsiteY3" fmla="*/ 1209683 h 1247775"/>
              <a:gd name="connsiteX4" fmla="*/ 278606 w 2562225"/>
              <a:gd name="connsiteY4" fmla="*/ 1195396 h 1247775"/>
              <a:gd name="connsiteX5" fmla="*/ 142868 w 2562225"/>
              <a:gd name="connsiteY5" fmla="*/ 1247775 h 1247775"/>
              <a:gd name="connsiteX6" fmla="*/ 0 w 2562225"/>
              <a:gd name="connsiteY6" fmla="*/ 238133 h 1247775"/>
              <a:gd name="connsiteX7" fmla="*/ 2380767 w 2562225"/>
              <a:gd name="connsiteY7" fmla="*/ 0 h 1247775"/>
              <a:gd name="connsiteX8" fmla="*/ 2562225 w 2562225"/>
              <a:gd name="connsiteY8" fmla="*/ 292902 h 1247775"/>
              <a:gd name="connsiteX9" fmla="*/ 2550318 w 2562225"/>
              <a:gd name="connsiteY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2409330 w 2590788"/>
              <a:gd name="connsiteY8" fmla="*/ 0 h 1247775"/>
              <a:gd name="connsiteX9" fmla="*/ 2590788 w 2590788"/>
              <a:gd name="connsiteY9" fmla="*/ 292902 h 1247775"/>
              <a:gd name="connsiteX10" fmla="*/ 2578881 w 2590788"/>
              <a:gd name="connsiteY1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2409330 w 2590788"/>
              <a:gd name="connsiteY9" fmla="*/ 0 h 1247775"/>
              <a:gd name="connsiteX10" fmla="*/ 2590788 w 2590788"/>
              <a:gd name="connsiteY10" fmla="*/ 292902 h 1247775"/>
              <a:gd name="connsiteX11" fmla="*/ 2578881 w 2590788"/>
              <a:gd name="connsiteY1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2409330 w 2590788"/>
              <a:gd name="connsiteY10" fmla="*/ 0 h 1247775"/>
              <a:gd name="connsiteX11" fmla="*/ 2590788 w 2590788"/>
              <a:gd name="connsiteY11" fmla="*/ 292902 h 1247775"/>
              <a:gd name="connsiteX12" fmla="*/ 2578881 w 2590788"/>
              <a:gd name="connsiteY1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2409330 w 2590788"/>
              <a:gd name="connsiteY11" fmla="*/ 0 h 1247775"/>
              <a:gd name="connsiteX12" fmla="*/ 2590788 w 2590788"/>
              <a:gd name="connsiteY12" fmla="*/ 292902 h 1247775"/>
              <a:gd name="connsiteX13" fmla="*/ 2578881 w 2590788"/>
              <a:gd name="connsiteY1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2409330 w 2590788"/>
              <a:gd name="connsiteY12" fmla="*/ 0 h 1247775"/>
              <a:gd name="connsiteX13" fmla="*/ 2590788 w 2590788"/>
              <a:gd name="connsiteY13" fmla="*/ 292902 h 1247775"/>
              <a:gd name="connsiteX14" fmla="*/ 2578881 w 2590788"/>
              <a:gd name="connsiteY14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2409330 w 2590788"/>
              <a:gd name="connsiteY13" fmla="*/ 0 h 1247775"/>
              <a:gd name="connsiteX14" fmla="*/ 2590788 w 2590788"/>
              <a:gd name="connsiteY14" fmla="*/ 292902 h 1247775"/>
              <a:gd name="connsiteX15" fmla="*/ 2578881 w 2590788"/>
              <a:gd name="connsiteY15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2409330 w 2590788"/>
              <a:gd name="connsiteY14" fmla="*/ 0 h 1247775"/>
              <a:gd name="connsiteX15" fmla="*/ 2590788 w 2590788"/>
              <a:gd name="connsiteY15" fmla="*/ 292902 h 1247775"/>
              <a:gd name="connsiteX16" fmla="*/ 2578881 w 2590788"/>
              <a:gd name="connsiteY16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2409330 w 2590788"/>
              <a:gd name="connsiteY15" fmla="*/ 0 h 1247775"/>
              <a:gd name="connsiteX16" fmla="*/ 2590788 w 2590788"/>
              <a:gd name="connsiteY16" fmla="*/ 292902 h 1247775"/>
              <a:gd name="connsiteX17" fmla="*/ 2578881 w 2590788"/>
              <a:gd name="connsiteY17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2409330 w 2590788"/>
              <a:gd name="connsiteY16" fmla="*/ 0 h 1247775"/>
              <a:gd name="connsiteX17" fmla="*/ 2590788 w 2590788"/>
              <a:gd name="connsiteY17" fmla="*/ 292902 h 1247775"/>
              <a:gd name="connsiteX18" fmla="*/ 2578881 w 2590788"/>
              <a:gd name="connsiteY18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2409330 w 2590788"/>
              <a:gd name="connsiteY17" fmla="*/ 0 h 1247775"/>
              <a:gd name="connsiteX18" fmla="*/ 2590788 w 2590788"/>
              <a:gd name="connsiteY18" fmla="*/ 292902 h 1247775"/>
              <a:gd name="connsiteX19" fmla="*/ 2578881 w 2590788"/>
              <a:gd name="connsiteY19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2409330 w 2590788"/>
              <a:gd name="connsiteY18" fmla="*/ 0 h 1247775"/>
              <a:gd name="connsiteX19" fmla="*/ 2590788 w 2590788"/>
              <a:gd name="connsiteY19" fmla="*/ 292902 h 1247775"/>
              <a:gd name="connsiteX20" fmla="*/ 2578881 w 2590788"/>
              <a:gd name="connsiteY20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2409330 w 2590788"/>
              <a:gd name="connsiteY19" fmla="*/ 0 h 1247775"/>
              <a:gd name="connsiteX20" fmla="*/ 2590788 w 2590788"/>
              <a:gd name="connsiteY20" fmla="*/ 292902 h 1247775"/>
              <a:gd name="connsiteX21" fmla="*/ 2578881 w 2590788"/>
              <a:gd name="connsiteY21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2409330 w 2590788"/>
              <a:gd name="connsiteY20" fmla="*/ 0 h 1247775"/>
              <a:gd name="connsiteX21" fmla="*/ 2590788 w 2590788"/>
              <a:gd name="connsiteY21" fmla="*/ 292902 h 1247775"/>
              <a:gd name="connsiteX22" fmla="*/ 2578881 w 2590788"/>
              <a:gd name="connsiteY22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2409330 w 2590788"/>
              <a:gd name="connsiteY21" fmla="*/ 0 h 1247775"/>
              <a:gd name="connsiteX22" fmla="*/ 2590788 w 2590788"/>
              <a:gd name="connsiteY22" fmla="*/ 292902 h 1247775"/>
              <a:gd name="connsiteX23" fmla="*/ 2578881 w 2590788"/>
              <a:gd name="connsiteY23" fmla="*/ 342908 h 1247775"/>
              <a:gd name="connsiteX0" fmla="*/ 2578881 w 2590788"/>
              <a:gd name="connsiteY0" fmla="*/ 342908 h 1247775"/>
              <a:gd name="connsiteX1" fmla="*/ 364319 w 2590788"/>
              <a:gd name="connsiteY1" fmla="*/ 1212065 h 1247775"/>
              <a:gd name="connsiteX2" fmla="*/ 352413 w 2590788"/>
              <a:gd name="connsiteY2" fmla="*/ 1197777 h 1247775"/>
              <a:gd name="connsiteX3" fmla="*/ 316694 w 2590788"/>
              <a:gd name="connsiteY3" fmla="*/ 1209683 h 1247775"/>
              <a:gd name="connsiteX4" fmla="*/ 307169 w 2590788"/>
              <a:gd name="connsiteY4" fmla="*/ 1195396 h 1247775"/>
              <a:gd name="connsiteX5" fmla="*/ 171431 w 2590788"/>
              <a:gd name="connsiteY5" fmla="*/ 1247775 h 1247775"/>
              <a:gd name="connsiteX6" fmla="*/ 28563 w 2590788"/>
              <a:gd name="connsiteY6" fmla="*/ 238133 h 1247775"/>
              <a:gd name="connsiteX7" fmla="*/ 0 w 2590788"/>
              <a:gd name="connsiteY7" fmla="*/ 200032 h 1247775"/>
              <a:gd name="connsiteX8" fmla="*/ 7143 w 2590788"/>
              <a:gd name="connsiteY8" fmla="*/ 119070 h 1247775"/>
              <a:gd name="connsiteX9" fmla="*/ 128587 w 2590788"/>
              <a:gd name="connsiteY9" fmla="*/ 73826 h 1247775"/>
              <a:gd name="connsiteX10" fmla="*/ 164306 w 2590788"/>
              <a:gd name="connsiteY10" fmla="*/ 80970 h 1247775"/>
              <a:gd name="connsiteX11" fmla="*/ 345281 w 2590788"/>
              <a:gd name="connsiteY11" fmla="*/ 21438 h 1247775"/>
              <a:gd name="connsiteX12" fmla="*/ 404812 w 2590788"/>
              <a:gd name="connsiteY12" fmla="*/ 104782 h 1247775"/>
              <a:gd name="connsiteX13" fmla="*/ 533400 w 2590788"/>
              <a:gd name="connsiteY13" fmla="*/ 433395 h 1247775"/>
              <a:gd name="connsiteX14" fmla="*/ 666750 w 2590788"/>
              <a:gd name="connsiteY14" fmla="*/ 383388 h 1247775"/>
              <a:gd name="connsiteX15" fmla="*/ 669131 w 2590788"/>
              <a:gd name="connsiteY15" fmla="*/ 400057 h 1247775"/>
              <a:gd name="connsiteX16" fmla="*/ 719137 w 2590788"/>
              <a:gd name="connsiteY16" fmla="*/ 383388 h 1247775"/>
              <a:gd name="connsiteX17" fmla="*/ 771525 w 2590788"/>
              <a:gd name="connsiteY17" fmla="*/ 500070 h 1247775"/>
              <a:gd name="connsiteX18" fmla="*/ 785812 w 2590788"/>
              <a:gd name="connsiteY18" fmla="*/ 578651 h 1247775"/>
              <a:gd name="connsiteX19" fmla="*/ 773906 w 2590788"/>
              <a:gd name="connsiteY19" fmla="*/ 611988 h 1247775"/>
              <a:gd name="connsiteX20" fmla="*/ 745331 w 2590788"/>
              <a:gd name="connsiteY20" fmla="*/ 638182 h 1247775"/>
              <a:gd name="connsiteX21" fmla="*/ 723900 w 2590788"/>
              <a:gd name="connsiteY21" fmla="*/ 792963 h 1247775"/>
              <a:gd name="connsiteX22" fmla="*/ 2409330 w 2590788"/>
              <a:gd name="connsiteY22" fmla="*/ 0 h 1247775"/>
              <a:gd name="connsiteX23" fmla="*/ 2590788 w 2590788"/>
              <a:gd name="connsiteY23" fmla="*/ 292902 h 1247775"/>
              <a:gd name="connsiteX24" fmla="*/ 2578881 w 2590788"/>
              <a:gd name="connsiteY24" fmla="*/ 342908 h 1247775"/>
              <a:gd name="connsiteX0" fmla="*/ 2578881 w 2578881"/>
              <a:gd name="connsiteY0" fmla="*/ 342908 h 1247775"/>
              <a:gd name="connsiteX1" fmla="*/ 364319 w 2578881"/>
              <a:gd name="connsiteY1" fmla="*/ 1212065 h 1247775"/>
              <a:gd name="connsiteX2" fmla="*/ 352413 w 2578881"/>
              <a:gd name="connsiteY2" fmla="*/ 1197777 h 1247775"/>
              <a:gd name="connsiteX3" fmla="*/ 316694 w 2578881"/>
              <a:gd name="connsiteY3" fmla="*/ 1209683 h 1247775"/>
              <a:gd name="connsiteX4" fmla="*/ 307169 w 2578881"/>
              <a:gd name="connsiteY4" fmla="*/ 1195396 h 1247775"/>
              <a:gd name="connsiteX5" fmla="*/ 171431 w 2578881"/>
              <a:gd name="connsiteY5" fmla="*/ 1247775 h 1247775"/>
              <a:gd name="connsiteX6" fmla="*/ 28563 w 2578881"/>
              <a:gd name="connsiteY6" fmla="*/ 238133 h 1247775"/>
              <a:gd name="connsiteX7" fmla="*/ 0 w 2578881"/>
              <a:gd name="connsiteY7" fmla="*/ 200032 h 1247775"/>
              <a:gd name="connsiteX8" fmla="*/ 7143 w 2578881"/>
              <a:gd name="connsiteY8" fmla="*/ 119070 h 1247775"/>
              <a:gd name="connsiteX9" fmla="*/ 128587 w 2578881"/>
              <a:gd name="connsiteY9" fmla="*/ 73826 h 1247775"/>
              <a:gd name="connsiteX10" fmla="*/ 164306 w 2578881"/>
              <a:gd name="connsiteY10" fmla="*/ 80970 h 1247775"/>
              <a:gd name="connsiteX11" fmla="*/ 345281 w 2578881"/>
              <a:gd name="connsiteY11" fmla="*/ 21438 h 1247775"/>
              <a:gd name="connsiteX12" fmla="*/ 404812 w 2578881"/>
              <a:gd name="connsiteY12" fmla="*/ 104782 h 1247775"/>
              <a:gd name="connsiteX13" fmla="*/ 533400 w 2578881"/>
              <a:gd name="connsiteY13" fmla="*/ 433395 h 1247775"/>
              <a:gd name="connsiteX14" fmla="*/ 666750 w 2578881"/>
              <a:gd name="connsiteY14" fmla="*/ 383388 h 1247775"/>
              <a:gd name="connsiteX15" fmla="*/ 669131 w 2578881"/>
              <a:gd name="connsiteY15" fmla="*/ 400057 h 1247775"/>
              <a:gd name="connsiteX16" fmla="*/ 719137 w 2578881"/>
              <a:gd name="connsiteY16" fmla="*/ 383388 h 1247775"/>
              <a:gd name="connsiteX17" fmla="*/ 771525 w 2578881"/>
              <a:gd name="connsiteY17" fmla="*/ 500070 h 1247775"/>
              <a:gd name="connsiteX18" fmla="*/ 785812 w 2578881"/>
              <a:gd name="connsiteY18" fmla="*/ 578651 h 1247775"/>
              <a:gd name="connsiteX19" fmla="*/ 773906 w 2578881"/>
              <a:gd name="connsiteY19" fmla="*/ 611988 h 1247775"/>
              <a:gd name="connsiteX20" fmla="*/ 745331 w 2578881"/>
              <a:gd name="connsiteY20" fmla="*/ 638182 h 1247775"/>
              <a:gd name="connsiteX21" fmla="*/ 723900 w 2578881"/>
              <a:gd name="connsiteY21" fmla="*/ 792963 h 1247775"/>
              <a:gd name="connsiteX22" fmla="*/ 2409330 w 2578881"/>
              <a:gd name="connsiteY22" fmla="*/ 0 h 1247775"/>
              <a:gd name="connsiteX23" fmla="*/ 2578881 w 2578881"/>
              <a:gd name="connsiteY23" fmla="*/ 342908 h 1247775"/>
              <a:gd name="connsiteX0" fmla="*/ 2578881 w 2578881"/>
              <a:gd name="connsiteY0" fmla="*/ 321470 h 1226337"/>
              <a:gd name="connsiteX1" fmla="*/ 364319 w 2578881"/>
              <a:gd name="connsiteY1" fmla="*/ 1190627 h 1226337"/>
              <a:gd name="connsiteX2" fmla="*/ 352413 w 2578881"/>
              <a:gd name="connsiteY2" fmla="*/ 1176339 h 1226337"/>
              <a:gd name="connsiteX3" fmla="*/ 316694 w 2578881"/>
              <a:gd name="connsiteY3" fmla="*/ 1188245 h 1226337"/>
              <a:gd name="connsiteX4" fmla="*/ 307169 w 2578881"/>
              <a:gd name="connsiteY4" fmla="*/ 1173958 h 1226337"/>
              <a:gd name="connsiteX5" fmla="*/ 171431 w 2578881"/>
              <a:gd name="connsiteY5" fmla="*/ 1226337 h 1226337"/>
              <a:gd name="connsiteX6" fmla="*/ 28563 w 2578881"/>
              <a:gd name="connsiteY6" fmla="*/ 216695 h 1226337"/>
              <a:gd name="connsiteX7" fmla="*/ 0 w 2578881"/>
              <a:gd name="connsiteY7" fmla="*/ 178594 h 1226337"/>
              <a:gd name="connsiteX8" fmla="*/ 7143 w 2578881"/>
              <a:gd name="connsiteY8" fmla="*/ 97632 h 1226337"/>
              <a:gd name="connsiteX9" fmla="*/ 128587 w 2578881"/>
              <a:gd name="connsiteY9" fmla="*/ 52388 h 1226337"/>
              <a:gd name="connsiteX10" fmla="*/ 164306 w 2578881"/>
              <a:gd name="connsiteY10" fmla="*/ 59532 h 1226337"/>
              <a:gd name="connsiteX11" fmla="*/ 345281 w 2578881"/>
              <a:gd name="connsiteY11" fmla="*/ 0 h 1226337"/>
              <a:gd name="connsiteX12" fmla="*/ 404812 w 2578881"/>
              <a:gd name="connsiteY12" fmla="*/ 83344 h 1226337"/>
              <a:gd name="connsiteX13" fmla="*/ 533400 w 2578881"/>
              <a:gd name="connsiteY13" fmla="*/ 411957 h 1226337"/>
              <a:gd name="connsiteX14" fmla="*/ 666750 w 2578881"/>
              <a:gd name="connsiteY14" fmla="*/ 361950 h 1226337"/>
              <a:gd name="connsiteX15" fmla="*/ 669131 w 2578881"/>
              <a:gd name="connsiteY15" fmla="*/ 378619 h 1226337"/>
              <a:gd name="connsiteX16" fmla="*/ 719137 w 2578881"/>
              <a:gd name="connsiteY16" fmla="*/ 361950 h 1226337"/>
              <a:gd name="connsiteX17" fmla="*/ 771525 w 2578881"/>
              <a:gd name="connsiteY17" fmla="*/ 478632 h 1226337"/>
              <a:gd name="connsiteX18" fmla="*/ 785812 w 2578881"/>
              <a:gd name="connsiteY18" fmla="*/ 557213 h 1226337"/>
              <a:gd name="connsiteX19" fmla="*/ 773906 w 2578881"/>
              <a:gd name="connsiteY19" fmla="*/ 590550 h 1226337"/>
              <a:gd name="connsiteX20" fmla="*/ 745331 w 2578881"/>
              <a:gd name="connsiteY20" fmla="*/ 616744 h 1226337"/>
              <a:gd name="connsiteX21" fmla="*/ 723900 w 2578881"/>
              <a:gd name="connsiteY21" fmla="*/ 771525 h 1226337"/>
              <a:gd name="connsiteX22" fmla="*/ 2578881 w 2578881"/>
              <a:gd name="connsiteY22" fmla="*/ 321470 h 1226337"/>
              <a:gd name="connsiteX0" fmla="*/ 723900 w 785812"/>
              <a:gd name="connsiteY0" fmla="*/ 771525 h 1226337"/>
              <a:gd name="connsiteX1" fmla="*/ 364319 w 785812"/>
              <a:gd name="connsiteY1" fmla="*/ 1190627 h 1226337"/>
              <a:gd name="connsiteX2" fmla="*/ 352413 w 785812"/>
              <a:gd name="connsiteY2" fmla="*/ 1176339 h 1226337"/>
              <a:gd name="connsiteX3" fmla="*/ 316694 w 785812"/>
              <a:gd name="connsiteY3" fmla="*/ 1188245 h 1226337"/>
              <a:gd name="connsiteX4" fmla="*/ 307169 w 785812"/>
              <a:gd name="connsiteY4" fmla="*/ 1173958 h 1226337"/>
              <a:gd name="connsiteX5" fmla="*/ 171431 w 785812"/>
              <a:gd name="connsiteY5" fmla="*/ 1226337 h 1226337"/>
              <a:gd name="connsiteX6" fmla="*/ 28563 w 785812"/>
              <a:gd name="connsiteY6" fmla="*/ 216695 h 1226337"/>
              <a:gd name="connsiteX7" fmla="*/ 0 w 785812"/>
              <a:gd name="connsiteY7" fmla="*/ 178594 h 1226337"/>
              <a:gd name="connsiteX8" fmla="*/ 7143 w 785812"/>
              <a:gd name="connsiteY8" fmla="*/ 97632 h 1226337"/>
              <a:gd name="connsiteX9" fmla="*/ 128587 w 785812"/>
              <a:gd name="connsiteY9" fmla="*/ 52388 h 1226337"/>
              <a:gd name="connsiteX10" fmla="*/ 164306 w 785812"/>
              <a:gd name="connsiteY10" fmla="*/ 59532 h 1226337"/>
              <a:gd name="connsiteX11" fmla="*/ 345281 w 785812"/>
              <a:gd name="connsiteY11" fmla="*/ 0 h 1226337"/>
              <a:gd name="connsiteX12" fmla="*/ 404812 w 785812"/>
              <a:gd name="connsiteY12" fmla="*/ 83344 h 1226337"/>
              <a:gd name="connsiteX13" fmla="*/ 533400 w 785812"/>
              <a:gd name="connsiteY13" fmla="*/ 411957 h 1226337"/>
              <a:gd name="connsiteX14" fmla="*/ 666750 w 785812"/>
              <a:gd name="connsiteY14" fmla="*/ 361950 h 1226337"/>
              <a:gd name="connsiteX15" fmla="*/ 669131 w 785812"/>
              <a:gd name="connsiteY15" fmla="*/ 378619 h 1226337"/>
              <a:gd name="connsiteX16" fmla="*/ 719137 w 785812"/>
              <a:gd name="connsiteY16" fmla="*/ 361950 h 1226337"/>
              <a:gd name="connsiteX17" fmla="*/ 771525 w 785812"/>
              <a:gd name="connsiteY17" fmla="*/ 478632 h 1226337"/>
              <a:gd name="connsiteX18" fmla="*/ 785812 w 785812"/>
              <a:gd name="connsiteY18" fmla="*/ 557213 h 1226337"/>
              <a:gd name="connsiteX19" fmla="*/ 773906 w 785812"/>
              <a:gd name="connsiteY19" fmla="*/ 590550 h 1226337"/>
              <a:gd name="connsiteX20" fmla="*/ 745331 w 785812"/>
              <a:gd name="connsiteY20" fmla="*/ 616744 h 1226337"/>
              <a:gd name="connsiteX21" fmla="*/ 723900 w 785812"/>
              <a:gd name="connsiteY21" fmla="*/ 771525 h 1226337"/>
              <a:gd name="connsiteX0" fmla="*/ 723900 w 909625"/>
              <a:gd name="connsiteY0" fmla="*/ 771525 h 1345408"/>
              <a:gd name="connsiteX1" fmla="*/ 909625 w 909625"/>
              <a:gd name="connsiteY1" fmla="*/ 1345408 h 1345408"/>
              <a:gd name="connsiteX2" fmla="*/ 352413 w 909625"/>
              <a:gd name="connsiteY2" fmla="*/ 1176339 h 1345408"/>
              <a:gd name="connsiteX3" fmla="*/ 316694 w 909625"/>
              <a:gd name="connsiteY3" fmla="*/ 1188245 h 1345408"/>
              <a:gd name="connsiteX4" fmla="*/ 307169 w 909625"/>
              <a:gd name="connsiteY4" fmla="*/ 1173958 h 1345408"/>
              <a:gd name="connsiteX5" fmla="*/ 171431 w 909625"/>
              <a:gd name="connsiteY5" fmla="*/ 1226337 h 1345408"/>
              <a:gd name="connsiteX6" fmla="*/ 28563 w 909625"/>
              <a:gd name="connsiteY6" fmla="*/ 216695 h 1345408"/>
              <a:gd name="connsiteX7" fmla="*/ 0 w 909625"/>
              <a:gd name="connsiteY7" fmla="*/ 178594 h 1345408"/>
              <a:gd name="connsiteX8" fmla="*/ 7143 w 909625"/>
              <a:gd name="connsiteY8" fmla="*/ 97632 h 1345408"/>
              <a:gd name="connsiteX9" fmla="*/ 128587 w 909625"/>
              <a:gd name="connsiteY9" fmla="*/ 52388 h 1345408"/>
              <a:gd name="connsiteX10" fmla="*/ 164306 w 909625"/>
              <a:gd name="connsiteY10" fmla="*/ 59532 h 1345408"/>
              <a:gd name="connsiteX11" fmla="*/ 345281 w 909625"/>
              <a:gd name="connsiteY11" fmla="*/ 0 h 1345408"/>
              <a:gd name="connsiteX12" fmla="*/ 404812 w 909625"/>
              <a:gd name="connsiteY12" fmla="*/ 83344 h 1345408"/>
              <a:gd name="connsiteX13" fmla="*/ 533400 w 909625"/>
              <a:gd name="connsiteY13" fmla="*/ 411957 h 1345408"/>
              <a:gd name="connsiteX14" fmla="*/ 666750 w 909625"/>
              <a:gd name="connsiteY14" fmla="*/ 361950 h 1345408"/>
              <a:gd name="connsiteX15" fmla="*/ 669131 w 909625"/>
              <a:gd name="connsiteY15" fmla="*/ 378619 h 1345408"/>
              <a:gd name="connsiteX16" fmla="*/ 719137 w 909625"/>
              <a:gd name="connsiteY16" fmla="*/ 361950 h 1345408"/>
              <a:gd name="connsiteX17" fmla="*/ 771525 w 909625"/>
              <a:gd name="connsiteY17" fmla="*/ 478632 h 1345408"/>
              <a:gd name="connsiteX18" fmla="*/ 785812 w 909625"/>
              <a:gd name="connsiteY18" fmla="*/ 557213 h 1345408"/>
              <a:gd name="connsiteX19" fmla="*/ 773906 w 909625"/>
              <a:gd name="connsiteY19" fmla="*/ 590550 h 1345408"/>
              <a:gd name="connsiteX20" fmla="*/ 745331 w 909625"/>
              <a:gd name="connsiteY20" fmla="*/ 616744 h 1345408"/>
              <a:gd name="connsiteX21" fmla="*/ 723900 w 909625"/>
              <a:gd name="connsiteY21" fmla="*/ 771525 h 1345408"/>
              <a:gd name="connsiteX0" fmla="*/ 723900 w 947725"/>
              <a:gd name="connsiteY0" fmla="*/ 771525 h 1373983"/>
              <a:gd name="connsiteX1" fmla="*/ 909625 w 947725"/>
              <a:gd name="connsiteY1" fmla="*/ 1345408 h 1373983"/>
              <a:gd name="connsiteX2" fmla="*/ 947725 w 947725"/>
              <a:gd name="connsiteY2" fmla="*/ 1373983 h 1373983"/>
              <a:gd name="connsiteX3" fmla="*/ 316694 w 947725"/>
              <a:gd name="connsiteY3" fmla="*/ 1188245 h 1373983"/>
              <a:gd name="connsiteX4" fmla="*/ 307169 w 947725"/>
              <a:gd name="connsiteY4" fmla="*/ 1173958 h 1373983"/>
              <a:gd name="connsiteX5" fmla="*/ 171431 w 947725"/>
              <a:gd name="connsiteY5" fmla="*/ 1226337 h 1373983"/>
              <a:gd name="connsiteX6" fmla="*/ 28563 w 947725"/>
              <a:gd name="connsiteY6" fmla="*/ 216695 h 1373983"/>
              <a:gd name="connsiteX7" fmla="*/ 0 w 947725"/>
              <a:gd name="connsiteY7" fmla="*/ 178594 h 1373983"/>
              <a:gd name="connsiteX8" fmla="*/ 7143 w 947725"/>
              <a:gd name="connsiteY8" fmla="*/ 97632 h 1373983"/>
              <a:gd name="connsiteX9" fmla="*/ 128587 w 947725"/>
              <a:gd name="connsiteY9" fmla="*/ 52388 h 1373983"/>
              <a:gd name="connsiteX10" fmla="*/ 164306 w 947725"/>
              <a:gd name="connsiteY10" fmla="*/ 59532 h 1373983"/>
              <a:gd name="connsiteX11" fmla="*/ 345281 w 947725"/>
              <a:gd name="connsiteY11" fmla="*/ 0 h 1373983"/>
              <a:gd name="connsiteX12" fmla="*/ 404812 w 947725"/>
              <a:gd name="connsiteY12" fmla="*/ 83344 h 1373983"/>
              <a:gd name="connsiteX13" fmla="*/ 533400 w 947725"/>
              <a:gd name="connsiteY13" fmla="*/ 411957 h 1373983"/>
              <a:gd name="connsiteX14" fmla="*/ 666750 w 947725"/>
              <a:gd name="connsiteY14" fmla="*/ 361950 h 1373983"/>
              <a:gd name="connsiteX15" fmla="*/ 669131 w 947725"/>
              <a:gd name="connsiteY15" fmla="*/ 378619 h 1373983"/>
              <a:gd name="connsiteX16" fmla="*/ 719137 w 947725"/>
              <a:gd name="connsiteY16" fmla="*/ 361950 h 1373983"/>
              <a:gd name="connsiteX17" fmla="*/ 771525 w 947725"/>
              <a:gd name="connsiteY17" fmla="*/ 478632 h 1373983"/>
              <a:gd name="connsiteX18" fmla="*/ 785812 w 947725"/>
              <a:gd name="connsiteY18" fmla="*/ 557213 h 1373983"/>
              <a:gd name="connsiteX19" fmla="*/ 773906 w 947725"/>
              <a:gd name="connsiteY19" fmla="*/ 590550 h 1373983"/>
              <a:gd name="connsiteX20" fmla="*/ 745331 w 947725"/>
              <a:gd name="connsiteY20" fmla="*/ 616744 h 1373983"/>
              <a:gd name="connsiteX21" fmla="*/ 723900 w 947725"/>
              <a:gd name="connsiteY21" fmla="*/ 771525 h 1373983"/>
              <a:gd name="connsiteX0" fmla="*/ 723900 w 1021544"/>
              <a:gd name="connsiteY0" fmla="*/ 771525 h 1373983"/>
              <a:gd name="connsiteX1" fmla="*/ 909625 w 1021544"/>
              <a:gd name="connsiteY1" fmla="*/ 1345408 h 1373983"/>
              <a:gd name="connsiteX2" fmla="*/ 947725 w 1021544"/>
              <a:gd name="connsiteY2" fmla="*/ 1373983 h 1373983"/>
              <a:gd name="connsiteX3" fmla="*/ 1021544 w 1021544"/>
              <a:gd name="connsiteY3" fmla="*/ 1373982 h 1373983"/>
              <a:gd name="connsiteX4" fmla="*/ 307169 w 1021544"/>
              <a:gd name="connsiteY4" fmla="*/ 1173958 h 1373983"/>
              <a:gd name="connsiteX5" fmla="*/ 171431 w 1021544"/>
              <a:gd name="connsiteY5" fmla="*/ 1226337 h 1373983"/>
              <a:gd name="connsiteX6" fmla="*/ 28563 w 1021544"/>
              <a:gd name="connsiteY6" fmla="*/ 216695 h 1373983"/>
              <a:gd name="connsiteX7" fmla="*/ 0 w 1021544"/>
              <a:gd name="connsiteY7" fmla="*/ 178594 h 1373983"/>
              <a:gd name="connsiteX8" fmla="*/ 7143 w 1021544"/>
              <a:gd name="connsiteY8" fmla="*/ 97632 h 1373983"/>
              <a:gd name="connsiteX9" fmla="*/ 128587 w 1021544"/>
              <a:gd name="connsiteY9" fmla="*/ 52388 h 1373983"/>
              <a:gd name="connsiteX10" fmla="*/ 164306 w 1021544"/>
              <a:gd name="connsiteY10" fmla="*/ 59532 h 1373983"/>
              <a:gd name="connsiteX11" fmla="*/ 345281 w 1021544"/>
              <a:gd name="connsiteY11" fmla="*/ 0 h 1373983"/>
              <a:gd name="connsiteX12" fmla="*/ 404812 w 1021544"/>
              <a:gd name="connsiteY12" fmla="*/ 83344 h 1373983"/>
              <a:gd name="connsiteX13" fmla="*/ 533400 w 1021544"/>
              <a:gd name="connsiteY13" fmla="*/ 411957 h 1373983"/>
              <a:gd name="connsiteX14" fmla="*/ 666750 w 1021544"/>
              <a:gd name="connsiteY14" fmla="*/ 361950 h 1373983"/>
              <a:gd name="connsiteX15" fmla="*/ 669131 w 1021544"/>
              <a:gd name="connsiteY15" fmla="*/ 378619 h 1373983"/>
              <a:gd name="connsiteX16" fmla="*/ 719137 w 1021544"/>
              <a:gd name="connsiteY16" fmla="*/ 361950 h 1373983"/>
              <a:gd name="connsiteX17" fmla="*/ 771525 w 1021544"/>
              <a:gd name="connsiteY17" fmla="*/ 478632 h 1373983"/>
              <a:gd name="connsiteX18" fmla="*/ 785812 w 1021544"/>
              <a:gd name="connsiteY18" fmla="*/ 557213 h 1373983"/>
              <a:gd name="connsiteX19" fmla="*/ 773906 w 1021544"/>
              <a:gd name="connsiteY19" fmla="*/ 590550 h 1373983"/>
              <a:gd name="connsiteX20" fmla="*/ 745331 w 1021544"/>
              <a:gd name="connsiteY20" fmla="*/ 616744 h 1373983"/>
              <a:gd name="connsiteX21" fmla="*/ 723900 w 1021544"/>
              <a:gd name="connsiteY21" fmla="*/ 771525 h 1373983"/>
              <a:gd name="connsiteX0" fmla="*/ 723900 w 1078694"/>
              <a:gd name="connsiteY0" fmla="*/ 771525 h 1447801"/>
              <a:gd name="connsiteX1" fmla="*/ 909625 w 1078694"/>
              <a:gd name="connsiteY1" fmla="*/ 1345408 h 1447801"/>
              <a:gd name="connsiteX2" fmla="*/ 947725 w 1078694"/>
              <a:gd name="connsiteY2" fmla="*/ 1373983 h 1447801"/>
              <a:gd name="connsiteX3" fmla="*/ 1021544 w 1078694"/>
              <a:gd name="connsiteY3" fmla="*/ 1373982 h 1447801"/>
              <a:gd name="connsiteX4" fmla="*/ 1078694 w 1078694"/>
              <a:gd name="connsiteY4" fmla="*/ 1447801 h 1447801"/>
              <a:gd name="connsiteX5" fmla="*/ 171431 w 1078694"/>
              <a:gd name="connsiteY5" fmla="*/ 1226337 h 1447801"/>
              <a:gd name="connsiteX6" fmla="*/ 28563 w 1078694"/>
              <a:gd name="connsiteY6" fmla="*/ 216695 h 1447801"/>
              <a:gd name="connsiteX7" fmla="*/ 0 w 1078694"/>
              <a:gd name="connsiteY7" fmla="*/ 178594 h 1447801"/>
              <a:gd name="connsiteX8" fmla="*/ 7143 w 1078694"/>
              <a:gd name="connsiteY8" fmla="*/ 97632 h 1447801"/>
              <a:gd name="connsiteX9" fmla="*/ 128587 w 1078694"/>
              <a:gd name="connsiteY9" fmla="*/ 52388 h 1447801"/>
              <a:gd name="connsiteX10" fmla="*/ 164306 w 1078694"/>
              <a:gd name="connsiteY10" fmla="*/ 59532 h 1447801"/>
              <a:gd name="connsiteX11" fmla="*/ 345281 w 1078694"/>
              <a:gd name="connsiteY11" fmla="*/ 0 h 1447801"/>
              <a:gd name="connsiteX12" fmla="*/ 404812 w 1078694"/>
              <a:gd name="connsiteY12" fmla="*/ 83344 h 1447801"/>
              <a:gd name="connsiteX13" fmla="*/ 533400 w 1078694"/>
              <a:gd name="connsiteY13" fmla="*/ 411957 h 1447801"/>
              <a:gd name="connsiteX14" fmla="*/ 666750 w 1078694"/>
              <a:gd name="connsiteY14" fmla="*/ 361950 h 1447801"/>
              <a:gd name="connsiteX15" fmla="*/ 669131 w 1078694"/>
              <a:gd name="connsiteY15" fmla="*/ 378619 h 1447801"/>
              <a:gd name="connsiteX16" fmla="*/ 719137 w 1078694"/>
              <a:gd name="connsiteY16" fmla="*/ 361950 h 1447801"/>
              <a:gd name="connsiteX17" fmla="*/ 771525 w 1078694"/>
              <a:gd name="connsiteY17" fmla="*/ 478632 h 1447801"/>
              <a:gd name="connsiteX18" fmla="*/ 785812 w 1078694"/>
              <a:gd name="connsiteY18" fmla="*/ 557213 h 1447801"/>
              <a:gd name="connsiteX19" fmla="*/ 773906 w 1078694"/>
              <a:gd name="connsiteY19" fmla="*/ 590550 h 1447801"/>
              <a:gd name="connsiteX20" fmla="*/ 745331 w 1078694"/>
              <a:gd name="connsiteY20" fmla="*/ 616744 h 1447801"/>
              <a:gd name="connsiteX21" fmla="*/ 723900 w 1078694"/>
              <a:gd name="connsiteY21" fmla="*/ 771525 h 1447801"/>
              <a:gd name="connsiteX0" fmla="*/ 723900 w 1078694"/>
              <a:gd name="connsiteY0" fmla="*/ 771525 h 1931187"/>
              <a:gd name="connsiteX1" fmla="*/ 909625 w 1078694"/>
              <a:gd name="connsiteY1" fmla="*/ 1345408 h 1931187"/>
              <a:gd name="connsiteX2" fmla="*/ 947725 w 1078694"/>
              <a:gd name="connsiteY2" fmla="*/ 1373983 h 1931187"/>
              <a:gd name="connsiteX3" fmla="*/ 1021544 w 1078694"/>
              <a:gd name="connsiteY3" fmla="*/ 1373982 h 1931187"/>
              <a:gd name="connsiteX4" fmla="*/ 1078694 w 1078694"/>
              <a:gd name="connsiteY4" fmla="*/ 1447801 h 1931187"/>
              <a:gd name="connsiteX5" fmla="*/ 592913 w 1078694"/>
              <a:gd name="connsiteY5" fmla="*/ 1931187 h 1931187"/>
              <a:gd name="connsiteX6" fmla="*/ 28563 w 1078694"/>
              <a:gd name="connsiteY6" fmla="*/ 216695 h 1931187"/>
              <a:gd name="connsiteX7" fmla="*/ 0 w 1078694"/>
              <a:gd name="connsiteY7" fmla="*/ 178594 h 1931187"/>
              <a:gd name="connsiteX8" fmla="*/ 7143 w 1078694"/>
              <a:gd name="connsiteY8" fmla="*/ 97632 h 1931187"/>
              <a:gd name="connsiteX9" fmla="*/ 128587 w 1078694"/>
              <a:gd name="connsiteY9" fmla="*/ 52388 h 1931187"/>
              <a:gd name="connsiteX10" fmla="*/ 164306 w 1078694"/>
              <a:gd name="connsiteY10" fmla="*/ 59532 h 1931187"/>
              <a:gd name="connsiteX11" fmla="*/ 345281 w 1078694"/>
              <a:gd name="connsiteY11" fmla="*/ 0 h 1931187"/>
              <a:gd name="connsiteX12" fmla="*/ 404812 w 1078694"/>
              <a:gd name="connsiteY12" fmla="*/ 83344 h 1931187"/>
              <a:gd name="connsiteX13" fmla="*/ 533400 w 1078694"/>
              <a:gd name="connsiteY13" fmla="*/ 411957 h 1931187"/>
              <a:gd name="connsiteX14" fmla="*/ 666750 w 1078694"/>
              <a:gd name="connsiteY14" fmla="*/ 361950 h 1931187"/>
              <a:gd name="connsiteX15" fmla="*/ 669131 w 1078694"/>
              <a:gd name="connsiteY15" fmla="*/ 378619 h 1931187"/>
              <a:gd name="connsiteX16" fmla="*/ 719137 w 1078694"/>
              <a:gd name="connsiteY16" fmla="*/ 361950 h 1931187"/>
              <a:gd name="connsiteX17" fmla="*/ 771525 w 1078694"/>
              <a:gd name="connsiteY17" fmla="*/ 478632 h 1931187"/>
              <a:gd name="connsiteX18" fmla="*/ 785812 w 1078694"/>
              <a:gd name="connsiteY18" fmla="*/ 557213 h 1931187"/>
              <a:gd name="connsiteX19" fmla="*/ 773906 w 1078694"/>
              <a:gd name="connsiteY19" fmla="*/ 590550 h 1931187"/>
              <a:gd name="connsiteX20" fmla="*/ 745331 w 1078694"/>
              <a:gd name="connsiteY20" fmla="*/ 616744 h 1931187"/>
              <a:gd name="connsiteX21" fmla="*/ 723900 w 1078694"/>
              <a:gd name="connsiteY21" fmla="*/ 771525 h 1931187"/>
              <a:gd name="connsiteX0" fmla="*/ 723900 w 1078694"/>
              <a:gd name="connsiteY0" fmla="*/ 771525 h 1950243"/>
              <a:gd name="connsiteX1" fmla="*/ 909625 w 1078694"/>
              <a:gd name="connsiteY1" fmla="*/ 1345408 h 1950243"/>
              <a:gd name="connsiteX2" fmla="*/ 947725 w 1078694"/>
              <a:gd name="connsiteY2" fmla="*/ 1373983 h 1950243"/>
              <a:gd name="connsiteX3" fmla="*/ 1021544 w 1078694"/>
              <a:gd name="connsiteY3" fmla="*/ 1373982 h 1950243"/>
              <a:gd name="connsiteX4" fmla="*/ 1078694 w 1078694"/>
              <a:gd name="connsiteY4" fmla="*/ 1447801 h 1950243"/>
              <a:gd name="connsiteX5" fmla="*/ 611981 w 1078694"/>
              <a:gd name="connsiteY5" fmla="*/ 1950243 h 1950243"/>
              <a:gd name="connsiteX6" fmla="*/ 592913 w 1078694"/>
              <a:gd name="connsiteY6" fmla="*/ 1931187 h 1950243"/>
              <a:gd name="connsiteX7" fmla="*/ 28563 w 1078694"/>
              <a:gd name="connsiteY7" fmla="*/ 216695 h 1950243"/>
              <a:gd name="connsiteX8" fmla="*/ 0 w 1078694"/>
              <a:gd name="connsiteY8" fmla="*/ 178594 h 1950243"/>
              <a:gd name="connsiteX9" fmla="*/ 7143 w 1078694"/>
              <a:gd name="connsiteY9" fmla="*/ 97632 h 1950243"/>
              <a:gd name="connsiteX10" fmla="*/ 128587 w 1078694"/>
              <a:gd name="connsiteY10" fmla="*/ 52388 h 1950243"/>
              <a:gd name="connsiteX11" fmla="*/ 164306 w 1078694"/>
              <a:gd name="connsiteY11" fmla="*/ 59532 h 1950243"/>
              <a:gd name="connsiteX12" fmla="*/ 345281 w 1078694"/>
              <a:gd name="connsiteY12" fmla="*/ 0 h 1950243"/>
              <a:gd name="connsiteX13" fmla="*/ 404812 w 1078694"/>
              <a:gd name="connsiteY13" fmla="*/ 83344 h 1950243"/>
              <a:gd name="connsiteX14" fmla="*/ 533400 w 1078694"/>
              <a:gd name="connsiteY14" fmla="*/ 411957 h 1950243"/>
              <a:gd name="connsiteX15" fmla="*/ 666750 w 1078694"/>
              <a:gd name="connsiteY15" fmla="*/ 361950 h 1950243"/>
              <a:gd name="connsiteX16" fmla="*/ 669131 w 1078694"/>
              <a:gd name="connsiteY16" fmla="*/ 378619 h 1950243"/>
              <a:gd name="connsiteX17" fmla="*/ 719137 w 1078694"/>
              <a:gd name="connsiteY17" fmla="*/ 361950 h 1950243"/>
              <a:gd name="connsiteX18" fmla="*/ 771525 w 1078694"/>
              <a:gd name="connsiteY18" fmla="*/ 478632 h 1950243"/>
              <a:gd name="connsiteX19" fmla="*/ 785812 w 1078694"/>
              <a:gd name="connsiteY19" fmla="*/ 557213 h 1950243"/>
              <a:gd name="connsiteX20" fmla="*/ 773906 w 1078694"/>
              <a:gd name="connsiteY20" fmla="*/ 590550 h 1950243"/>
              <a:gd name="connsiteX21" fmla="*/ 745331 w 1078694"/>
              <a:gd name="connsiteY21" fmla="*/ 616744 h 1950243"/>
              <a:gd name="connsiteX22" fmla="*/ 723900 w 1078694"/>
              <a:gd name="connsiteY22" fmla="*/ 771525 h 1950243"/>
              <a:gd name="connsiteX0" fmla="*/ 723900 w 1197768"/>
              <a:gd name="connsiteY0" fmla="*/ 771525 h 1950243"/>
              <a:gd name="connsiteX1" fmla="*/ 909625 w 1197768"/>
              <a:gd name="connsiteY1" fmla="*/ 1345408 h 1950243"/>
              <a:gd name="connsiteX2" fmla="*/ 947725 w 1197768"/>
              <a:gd name="connsiteY2" fmla="*/ 1373983 h 1950243"/>
              <a:gd name="connsiteX3" fmla="*/ 1021544 w 1197768"/>
              <a:gd name="connsiteY3" fmla="*/ 1373982 h 1950243"/>
              <a:gd name="connsiteX4" fmla="*/ 1078694 w 1197768"/>
              <a:gd name="connsiteY4" fmla="*/ 1447801 h 1950243"/>
              <a:gd name="connsiteX5" fmla="*/ 1197768 w 1197768"/>
              <a:gd name="connsiteY5" fmla="*/ 1750218 h 1950243"/>
              <a:gd name="connsiteX6" fmla="*/ 611981 w 1197768"/>
              <a:gd name="connsiteY6" fmla="*/ 1950243 h 1950243"/>
              <a:gd name="connsiteX7" fmla="*/ 592913 w 1197768"/>
              <a:gd name="connsiteY7" fmla="*/ 1931187 h 1950243"/>
              <a:gd name="connsiteX8" fmla="*/ 28563 w 1197768"/>
              <a:gd name="connsiteY8" fmla="*/ 216695 h 1950243"/>
              <a:gd name="connsiteX9" fmla="*/ 0 w 1197768"/>
              <a:gd name="connsiteY9" fmla="*/ 178594 h 1950243"/>
              <a:gd name="connsiteX10" fmla="*/ 7143 w 1197768"/>
              <a:gd name="connsiteY10" fmla="*/ 97632 h 1950243"/>
              <a:gd name="connsiteX11" fmla="*/ 128587 w 1197768"/>
              <a:gd name="connsiteY11" fmla="*/ 52388 h 1950243"/>
              <a:gd name="connsiteX12" fmla="*/ 164306 w 1197768"/>
              <a:gd name="connsiteY12" fmla="*/ 59532 h 1950243"/>
              <a:gd name="connsiteX13" fmla="*/ 345281 w 1197768"/>
              <a:gd name="connsiteY13" fmla="*/ 0 h 1950243"/>
              <a:gd name="connsiteX14" fmla="*/ 404812 w 1197768"/>
              <a:gd name="connsiteY14" fmla="*/ 83344 h 1950243"/>
              <a:gd name="connsiteX15" fmla="*/ 533400 w 1197768"/>
              <a:gd name="connsiteY15" fmla="*/ 411957 h 1950243"/>
              <a:gd name="connsiteX16" fmla="*/ 666750 w 1197768"/>
              <a:gd name="connsiteY16" fmla="*/ 361950 h 1950243"/>
              <a:gd name="connsiteX17" fmla="*/ 669131 w 1197768"/>
              <a:gd name="connsiteY17" fmla="*/ 378619 h 1950243"/>
              <a:gd name="connsiteX18" fmla="*/ 719137 w 1197768"/>
              <a:gd name="connsiteY18" fmla="*/ 361950 h 1950243"/>
              <a:gd name="connsiteX19" fmla="*/ 771525 w 1197768"/>
              <a:gd name="connsiteY19" fmla="*/ 478632 h 1950243"/>
              <a:gd name="connsiteX20" fmla="*/ 785812 w 1197768"/>
              <a:gd name="connsiteY20" fmla="*/ 557213 h 1950243"/>
              <a:gd name="connsiteX21" fmla="*/ 773906 w 1197768"/>
              <a:gd name="connsiteY21" fmla="*/ 590550 h 1950243"/>
              <a:gd name="connsiteX22" fmla="*/ 745331 w 1197768"/>
              <a:gd name="connsiteY22" fmla="*/ 616744 h 1950243"/>
              <a:gd name="connsiteX23" fmla="*/ 723900 w 1197768"/>
              <a:gd name="connsiteY23" fmla="*/ 771525 h 1950243"/>
              <a:gd name="connsiteX0" fmla="*/ 723900 w 1212056"/>
              <a:gd name="connsiteY0" fmla="*/ 771525 h 1950243"/>
              <a:gd name="connsiteX1" fmla="*/ 909625 w 1212056"/>
              <a:gd name="connsiteY1" fmla="*/ 1345408 h 1950243"/>
              <a:gd name="connsiteX2" fmla="*/ 947725 w 1212056"/>
              <a:gd name="connsiteY2" fmla="*/ 1373983 h 1950243"/>
              <a:gd name="connsiteX3" fmla="*/ 1021544 w 1212056"/>
              <a:gd name="connsiteY3" fmla="*/ 1373982 h 1950243"/>
              <a:gd name="connsiteX4" fmla="*/ 1078694 w 1212056"/>
              <a:gd name="connsiteY4" fmla="*/ 1447801 h 1950243"/>
              <a:gd name="connsiteX5" fmla="*/ 1212056 w 1212056"/>
              <a:gd name="connsiteY5" fmla="*/ 1707356 h 1950243"/>
              <a:gd name="connsiteX6" fmla="*/ 1197768 w 1212056"/>
              <a:gd name="connsiteY6" fmla="*/ 1750218 h 1950243"/>
              <a:gd name="connsiteX7" fmla="*/ 611981 w 1212056"/>
              <a:gd name="connsiteY7" fmla="*/ 1950243 h 1950243"/>
              <a:gd name="connsiteX8" fmla="*/ 592913 w 1212056"/>
              <a:gd name="connsiteY8" fmla="*/ 1931187 h 1950243"/>
              <a:gd name="connsiteX9" fmla="*/ 28563 w 1212056"/>
              <a:gd name="connsiteY9" fmla="*/ 216695 h 1950243"/>
              <a:gd name="connsiteX10" fmla="*/ 0 w 1212056"/>
              <a:gd name="connsiteY10" fmla="*/ 178594 h 1950243"/>
              <a:gd name="connsiteX11" fmla="*/ 7143 w 1212056"/>
              <a:gd name="connsiteY11" fmla="*/ 97632 h 1950243"/>
              <a:gd name="connsiteX12" fmla="*/ 128587 w 1212056"/>
              <a:gd name="connsiteY12" fmla="*/ 52388 h 1950243"/>
              <a:gd name="connsiteX13" fmla="*/ 164306 w 1212056"/>
              <a:gd name="connsiteY13" fmla="*/ 59532 h 1950243"/>
              <a:gd name="connsiteX14" fmla="*/ 345281 w 1212056"/>
              <a:gd name="connsiteY14" fmla="*/ 0 h 1950243"/>
              <a:gd name="connsiteX15" fmla="*/ 404812 w 1212056"/>
              <a:gd name="connsiteY15" fmla="*/ 83344 h 1950243"/>
              <a:gd name="connsiteX16" fmla="*/ 533400 w 1212056"/>
              <a:gd name="connsiteY16" fmla="*/ 411957 h 1950243"/>
              <a:gd name="connsiteX17" fmla="*/ 666750 w 1212056"/>
              <a:gd name="connsiteY17" fmla="*/ 361950 h 1950243"/>
              <a:gd name="connsiteX18" fmla="*/ 669131 w 1212056"/>
              <a:gd name="connsiteY18" fmla="*/ 378619 h 1950243"/>
              <a:gd name="connsiteX19" fmla="*/ 719137 w 1212056"/>
              <a:gd name="connsiteY19" fmla="*/ 361950 h 1950243"/>
              <a:gd name="connsiteX20" fmla="*/ 771525 w 1212056"/>
              <a:gd name="connsiteY20" fmla="*/ 478632 h 1950243"/>
              <a:gd name="connsiteX21" fmla="*/ 785812 w 1212056"/>
              <a:gd name="connsiteY21" fmla="*/ 557213 h 1950243"/>
              <a:gd name="connsiteX22" fmla="*/ 773906 w 1212056"/>
              <a:gd name="connsiteY22" fmla="*/ 590550 h 1950243"/>
              <a:gd name="connsiteX23" fmla="*/ 745331 w 1212056"/>
              <a:gd name="connsiteY23" fmla="*/ 616744 h 1950243"/>
              <a:gd name="connsiteX24" fmla="*/ 723900 w 1212056"/>
              <a:gd name="connsiteY24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33500 w 1333500"/>
              <a:gd name="connsiteY5" fmla="*/ 1662112 h 1950243"/>
              <a:gd name="connsiteX6" fmla="*/ 1212056 w 1333500"/>
              <a:gd name="connsiteY6" fmla="*/ 1707356 h 1950243"/>
              <a:gd name="connsiteX7" fmla="*/ 1197768 w 1333500"/>
              <a:gd name="connsiteY7" fmla="*/ 1750218 h 1950243"/>
              <a:gd name="connsiteX8" fmla="*/ 611981 w 1333500"/>
              <a:gd name="connsiteY8" fmla="*/ 1950243 h 1950243"/>
              <a:gd name="connsiteX9" fmla="*/ 592913 w 1333500"/>
              <a:gd name="connsiteY9" fmla="*/ 1931187 h 1950243"/>
              <a:gd name="connsiteX10" fmla="*/ 28563 w 1333500"/>
              <a:gd name="connsiteY10" fmla="*/ 216695 h 1950243"/>
              <a:gd name="connsiteX11" fmla="*/ 0 w 1333500"/>
              <a:gd name="connsiteY11" fmla="*/ 178594 h 1950243"/>
              <a:gd name="connsiteX12" fmla="*/ 7143 w 1333500"/>
              <a:gd name="connsiteY12" fmla="*/ 97632 h 1950243"/>
              <a:gd name="connsiteX13" fmla="*/ 128587 w 1333500"/>
              <a:gd name="connsiteY13" fmla="*/ 52388 h 1950243"/>
              <a:gd name="connsiteX14" fmla="*/ 164306 w 1333500"/>
              <a:gd name="connsiteY14" fmla="*/ 59532 h 1950243"/>
              <a:gd name="connsiteX15" fmla="*/ 345281 w 1333500"/>
              <a:gd name="connsiteY15" fmla="*/ 0 h 1950243"/>
              <a:gd name="connsiteX16" fmla="*/ 404812 w 1333500"/>
              <a:gd name="connsiteY16" fmla="*/ 83344 h 1950243"/>
              <a:gd name="connsiteX17" fmla="*/ 533400 w 1333500"/>
              <a:gd name="connsiteY17" fmla="*/ 411957 h 1950243"/>
              <a:gd name="connsiteX18" fmla="*/ 666750 w 1333500"/>
              <a:gd name="connsiteY18" fmla="*/ 361950 h 1950243"/>
              <a:gd name="connsiteX19" fmla="*/ 669131 w 1333500"/>
              <a:gd name="connsiteY19" fmla="*/ 378619 h 1950243"/>
              <a:gd name="connsiteX20" fmla="*/ 719137 w 1333500"/>
              <a:gd name="connsiteY20" fmla="*/ 361950 h 1950243"/>
              <a:gd name="connsiteX21" fmla="*/ 771525 w 1333500"/>
              <a:gd name="connsiteY21" fmla="*/ 478632 h 1950243"/>
              <a:gd name="connsiteX22" fmla="*/ 785812 w 1333500"/>
              <a:gd name="connsiteY22" fmla="*/ 557213 h 1950243"/>
              <a:gd name="connsiteX23" fmla="*/ 773906 w 1333500"/>
              <a:gd name="connsiteY23" fmla="*/ 590550 h 1950243"/>
              <a:gd name="connsiteX24" fmla="*/ 745331 w 1333500"/>
              <a:gd name="connsiteY24" fmla="*/ 616744 h 1950243"/>
              <a:gd name="connsiteX25" fmla="*/ 723900 w 1333500"/>
              <a:gd name="connsiteY25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323975 w 1333500"/>
              <a:gd name="connsiteY5" fmla="*/ 1576387 h 1950243"/>
              <a:gd name="connsiteX6" fmla="*/ 1333500 w 1333500"/>
              <a:gd name="connsiteY6" fmla="*/ 1662112 h 1950243"/>
              <a:gd name="connsiteX7" fmla="*/ 1212056 w 1333500"/>
              <a:gd name="connsiteY7" fmla="*/ 1707356 h 1950243"/>
              <a:gd name="connsiteX8" fmla="*/ 1197768 w 1333500"/>
              <a:gd name="connsiteY8" fmla="*/ 1750218 h 1950243"/>
              <a:gd name="connsiteX9" fmla="*/ 611981 w 1333500"/>
              <a:gd name="connsiteY9" fmla="*/ 1950243 h 1950243"/>
              <a:gd name="connsiteX10" fmla="*/ 592913 w 1333500"/>
              <a:gd name="connsiteY10" fmla="*/ 1931187 h 1950243"/>
              <a:gd name="connsiteX11" fmla="*/ 28563 w 1333500"/>
              <a:gd name="connsiteY11" fmla="*/ 216695 h 1950243"/>
              <a:gd name="connsiteX12" fmla="*/ 0 w 1333500"/>
              <a:gd name="connsiteY12" fmla="*/ 178594 h 1950243"/>
              <a:gd name="connsiteX13" fmla="*/ 7143 w 1333500"/>
              <a:gd name="connsiteY13" fmla="*/ 97632 h 1950243"/>
              <a:gd name="connsiteX14" fmla="*/ 128587 w 1333500"/>
              <a:gd name="connsiteY14" fmla="*/ 52388 h 1950243"/>
              <a:gd name="connsiteX15" fmla="*/ 164306 w 1333500"/>
              <a:gd name="connsiteY15" fmla="*/ 59532 h 1950243"/>
              <a:gd name="connsiteX16" fmla="*/ 345281 w 1333500"/>
              <a:gd name="connsiteY16" fmla="*/ 0 h 1950243"/>
              <a:gd name="connsiteX17" fmla="*/ 404812 w 1333500"/>
              <a:gd name="connsiteY17" fmla="*/ 83344 h 1950243"/>
              <a:gd name="connsiteX18" fmla="*/ 533400 w 1333500"/>
              <a:gd name="connsiteY18" fmla="*/ 411957 h 1950243"/>
              <a:gd name="connsiteX19" fmla="*/ 666750 w 1333500"/>
              <a:gd name="connsiteY19" fmla="*/ 361950 h 1950243"/>
              <a:gd name="connsiteX20" fmla="*/ 669131 w 1333500"/>
              <a:gd name="connsiteY20" fmla="*/ 378619 h 1950243"/>
              <a:gd name="connsiteX21" fmla="*/ 719137 w 1333500"/>
              <a:gd name="connsiteY21" fmla="*/ 361950 h 1950243"/>
              <a:gd name="connsiteX22" fmla="*/ 771525 w 1333500"/>
              <a:gd name="connsiteY22" fmla="*/ 478632 h 1950243"/>
              <a:gd name="connsiteX23" fmla="*/ 785812 w 1333500"/>
              <a:gd name="connsiteY23" fmla="*/ 557213 h 1950243"/>
              <a:gd name="connsiteX24" fmla="*/ 773906 w 1333500"/>
              <a:gd name="connsiteY24" fmla="*/ 590550 h 1950243"/>
              <a:gd name="connsiteX25" fmla="*/ 745331 w 1333500"/>
              <a:gd name="connsiteY25" fmla="*/ 616744 h 1950243"/>
              <a:gd name="connsiteX26" fmla="*/ 723900 w 1333500"/>
              <a:gd name="connsiteY26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93018 w 1333500"/>
              <a:gd name="connsiteY5" fmla="*/ 1476374 h 1950243"/>
              <a:gd name="connsiteX6" fmla="*/ 1323975 w 1333500"/>
              <a:gd name="connsiteY6" fmla="*/ 1576387 h 1950243"/>
              <a:gd name="connsiteX7" fmla="*/ 1333500 w 1333500"/>
              <a:gd name="connsiteY7" fmla="*/ 1662112 h 1950243"/>
              <a:gd name="connsiteX8" fmla="*/ 1212056 w 1333500"/>
              <a:gd name="connsiteY8" fmla="*/ 1707356 h 1950243"/>
              <a:gd name="connsiteX9" fmla="*/ 1197768 w 1333500"/>
              <a:gd name="connsiteY9" fmla="*/ 1750218 h 1950243"/>
              <a:gd name="connsiteX10" fmla="*/ 611981 w 1333500"/>
              <a:gd name="connsiteY10" fmla="*/ 1950243 h 1950243"/>
              <a:gd name="connsiteX11" fmla="*/ 592913 w 1333500"/>
              <a:gd name="connsiteY11" fmla="*/ 1931187 h 1950243"/>
              <a:gd name="connsiteX12" fmla="*/ 28563 w 1333500"/>
              <a:gd name="connsiteY12" fmla="*/ 216695 h 1950243"/>
              <a:gd name="connsiteX13" fmla="*/ 0 w 1333500"/>
              <a:gd name="connsiteY13" fmla="*/ 178594 h 1950243"/>
              <a:gd name="connsiteX14" fmla="*/ 7143 w 1333500"/>
              <a:gd name="connsiteY14" fmla="*/ 97632 h 1950243"/>
              <a:gd name="connsiteX15" fmla="*/ 128587 w 1333500"/>
              <a:gd name="connsiteY15" fmla="*/ 52388 h 1950243"/>
              <a:gd name="connsiteX16" fmla="*/ 164306 w 1333500"/>
              <a:gd name="connsiteY16" fmla="*/ 59532 h 1950243"/>
              <a:gd name="connsiteX17" fmla="*/ 345281 w 1333500"/>
              <a:gd name="connsiteY17" fmla="*/ 0 h 1950243"/>
              <a:gd name="connsiteX18" fmla="*/ 404812 w 1333500"/>
              <a:gd name="connsiteY18" fmla="*/ 83344 h 1950243"/>
              <a:gd name="connsiteX19" fmla="*/ 533400 w 1333500"/>
              <a:gd name="connsiteY19" fmla="*/ 411957 h 1950243"/>
              <a:gd name="connsiteX20" fmla="*/ 666750 w 1333500"/>
              <a:gd name="connsiteY20" fmla="*/ 361950 h 1950243"/>
              <a:gd name="connsiteX21" fmla="*/ 669131 w 1333500"/>
              <a:gd name="connsiteY21" fmla="*/ 378619 h 1950243"/>
              <a:gd name="connsiteX22" fmla="*/ 719137 w 1333500"/>
              <a:gd name="connsiteY22" fmla="*/ 361950 h 1950243"/>
              <a:gd name="connsiteX23" fmla="*/ 771525 w 1333500"/>
              <a:gd name="connsiteY23" fmla="*/ 478632 h 1950243"/>
              <a:gd name="connsiteX24" fmla="*/ 785812 w 1333500"/>
              <a:gd name="connsiteY24" fmla="*/ 557213 h 1950243"/>
              <a:gd name="connsiteX25" fmla="*/ 773906 w 1333500"/>
              <a:gd name="connsiteY25" fmla="*/ 590550 h 1950243"/>
              <a:gd name="connsiteX26" fmla="*/ 745331 w 1333500"/>
              <a:gd name="connsiteY26" fmla="*/ 616744 h 1950243"/>
              <a:gd name="connsiteX27" fmla="*/ 723900 w 1333500"/>
              <a:gd name="connsiteY27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254918 w 1333500"/>
              <a:gd name="connsiteY5" fmla="*/ 1423987 h 1950243"/>
              <a:gd name="connsiteX6" fmla="*/ 1293018 w 1333500"/>
              <a:gd name="connsiteY6" fmla="*/ 1476374 h 1950243"/>
              <a:gd name="connsiteX7" fmla="*/ 1323975 w 1333500"/>
              <a:gd name="connsiteY7" fmla="*/ 1576387 h 1950243"/>
              <a:gd name="connsiteX8" fmla="*/ 1333500 w 1333500"/>
              <a:gd name="connsiteY8" fmla="*/ 1662112 h 1950243"/>
              <a:gd name="connsiteX9" fmla="*/ 1212056 w 1333500"/>
              <a:gd name="connsiteY9" fmla="*/ 1707356 h 1950243"/>
              <a:gd name="connsiteX10" fmla="*/ 1197768 w 1333500"/>
              <a:gd name="connsiteY10" fmla="*/ 1750218 h 1950243"/>
              <a:gd name="connsiteX11" fmla="*/ 611981 w 1333500"/>
              <a:gd name="connsiteY11" fmla="*/ 1950243 h 1950243"/>
              <a:gd name="connsiteX12" fmla="*/ 592913 w 1333500"/>
              <a:gd name="connsiteY12" fmla="*/ 1931187 h 1950243"/>
              <a:gd name="connsiteX13" fmla="*/ 28563 w 1333500"/>
              <a:gd name="connsiteY13" fmla="*/ 216695 h 1950243"/>
              <a:gd name="connsiteX14" fmla="*/ 0 w 1333500"/>
              <a:gd name="connsiteY14" fmla="*/ 178594 h 1950243"/>
              <a:gd name="connsiteX15" fmla="*/ 7143 w 1333500"/>
              <a:gd name="connsiteY15" fmla="*/ 97632 h 1950243"/>
              <a:gd name="connsiteX16" fmla="*/ 128587 w 1333500"/>
              <a:gd name="connsiteY16" fmla="*/ 52388 h 1950243"/>
              <a:gd name="connsiteX17" fmla="*/ 164306 w 1333500"/>
              <a:gd name="connsiteY17" fmla="*/ 59532 h 1950243"/>
              <a:gd name="connsiteX18" fmla="*/ 345281 w 1333500"/>
              <a:gd name="connsiteY18" fmla="*/ 0 h 1950243"/>
              <a:gd name="connsiteX19" fmla="*/ 404812 w 1333500"/>
              <a:gd name="connsiteY19" fmla="*/ 83344 h 1950243"/>
              <a:gd name="connsiteX20" fmla="*/ 533400 w 1333500"/>
              <a:gd name="connsiteY20" fmla="*/ 411957 h 1950243"/>
              <a:gd name="connsiteX21" fmla="*/ 666750 w 1333500"/>
              <a:gd name="connsiteY21" fmla="*/ 361950 h 1950243"/>
              <a:gd name="connsiteX22" fmla="*/ 669131 w 1333500"/>
              <a:gd name="connsiteY22" fmla="*/ 378619 h 1950243"/>
              <a:gd name="connsiteX23" fmla="*/ 719137 w 1333500"/>
              <a:gd name="connsiteY23" fmla="*/ 361950 h 1950243"/>
              <a:gd name="connsiteX24" fmla="*/ 771525 w 1333500"/>
              <a:gd name="connsiteY24" fmla="*/ 478632 h 1950243"/>
              <a:gd name="connsiteX25" fmla="*/ 785812 w 1333500"/>
              <a:gd name="connsiteY25" fmla="*/ 557213 h 1950243"/>
              <a:gd name="connsiteX26" fmla="*/ 773906 w 1333500"/>
              <a:gd name="connsiteY26" fmla="*/ 590550 h 1950243"/>
              <a:gd name="connsiteX27" fmla="*/ 745331 w 1333500"/>
              <a:gd name="connsiteY27" fmla="*/ 616744 h 1950243"/>
              <a:gd name="connsiteX28" fmla="*/ 723900 w 1333500"/>
              <a:gd name="connsiteY28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28563 w 1333500"/>
              <a:gd name="connsiteY14" fmla="*/ 216695 h 1950243"/>
              <a:gd name="connsiteX15" fmla="*/ 0 w 1333500"/>
              <a:gd name="connsiteY15" fmla="*/ 178594 h 1950243"/>
              <a:gd name="connsiteX16" fmla="*/ 7143 w 1333500"/>
              <a:gd name="connsiteY16" fmla="*/ 97632 h 1950243"/>
              <a:gd name="connsiteX17" fmla="*/ 128587 w 1333500"/>
              <a:gd name="connsiteY17" fmla="*/ 52388 h 1950243"/>
              <a:gd name="connsiteX18" fmla="*/ 164306 w 1333500"/>
              <a:gd name="connsiteY18" fmla="*/ 59532 h 1950243"/>
              <a:gd name="connsiteX19" fmla="*/ 345281 w 1333500"/>
              <a:gd name="connsiteY19" fmla="*/ 0 h 1950243"/>
              <a:gd name="connsiteX20" fmla="*/ 404812 w 1333500"/>
              <a:gd name="connsiteY20" fmla="*/ 83344 h 1950243"/>
              <a:gd name="connsiteX21" fmla="*/ 533400 w 1333500"/>
              <a:gd name="connsiteY21" fmla="*/ 411957 h 1950243"/>
              <a:gd name="connsiteX22" fmla="*/ 666750 w 1333500"/>
              <a:gd name="connsiteY22" fmla="*/ 361950 h 1950243"/>
              <a:gd name="connsiteX23" fmla="*/ 669131 w 1333500"/>
              <a:gd name="connsiteY23" fmla="*/ 378619 h 1950243"/>
              <a:gd name="connsiteX24" fmla="*/ 719137 w 1333500"/>
              <a:gd name="connsiteY24" fmla="*/ 361950 h 1950243"/>
              <a:gd name="connsiteX25" fmla="*/ 771525 w 1333500"/>
              <a:gd name="connsiteY25" fmla="*/ 478632 h 1950243"/>
              <a:gd name="connsiteX26" fmla="*/ 785812 w 1333500"/>
              <a:gd name="connsiteY26" fmla="*/ 557213 h 1950243"/>
              <a:gd name="connsiteX27" fmla="*/ 773906 w 1333500"/>
              <a:gd name="connsiteY27" fmla="*/ 590550 h 1950243"/>
              <a:gd name="connsiteX28" fmla="*/ 745331 w 1333500"/>
              <a:gd name="connsiteY28" fmla="*/ 616744 h 1950243"/>
              <a:gd name="connsiteX29" fmla="*/ 723900 w 1333500"/>
              <a:gd name="connsiteY29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28563 w 1333500"/>
              <a:gd name="connsiteY15" fmla="*/ 216695 h 1950243"/>
              <a:gd name="connsiteX16" fmla="*/ 0 w 1333500"/>
              <a:gd name="connsiteY16" fmla="*/ 178594 h 1950243"/>
              <a:gd name="connsiteX17" fmla="*/ 7143 w 1333500"/>
              <a:gd name="connsiteY17" fmla="*/ 97632 h 1950243"/>
              <a:gd name="connsiteX18" fmla="*/ 128587 w 1333500"/>
              <a:gd name="connsiteY18" fmla="*/ 52388 h 1950243"/>
              <a:gd name="connsiteX19" fmla="*/ 164306 w 1333500"/>
              <a:gd name="connsiteY19" fmla="*/ 59532 h 1950243"/>
              <a:gd name="connsiteX20" fmla="*/ 345281 w 1333500"/>
              <a:gd name="connsiteY20" fmla="*/ 0 h 1950243"/>
              <a:gd name="connsiteX21" fmla="*/ 404812 w 1333500"/>
              <a:gd name="connsiteY21" fmla="*/ 83344 h 1950243"/>
              <a:gd name="connsiteX22" fmla="*/ 533400 w 1333500"/>
              <a:gd name="connsiteY22" fmla="*/ 411957 h 1950243"/>
              <a:gd name="connsiteX23" fmla="*/ 666750 w 1333500"/>
              <a:gd name="connsiteY23" fmla="*/ 361950 h 1950243"/>
              <a:gd name="connsiteX24" fmla="*/ 669131 w 1333500"/>
              <a:gd name="connsiteY24" fmla="*/ 378619 h 1950243"/>
              <a:gd name="connsiteX25" fmla="*/ 719137 w 1333500"/>
              <a:gd name="connsiteY25" fmla="*/ 361950 h 1950243"/>
              <a:gd name="connsiteX26" fmla="*/ 771525 w 1333500"/>
              <a:gd name="connsiteY26" fmla="*/ 478632 h 1950243"/>
              <a:gd name="connsiteX27" fmla="*/ 785812 w 1333500"/>
              <a:gd name="connsiteY27" fmla="*/ 557213 h 1950243"/>
              <a:gd name="connsiteX28" fmla="*/ 773906 w 1333500"/>
              <a:gd name="connsiteY28" fmla="*/ 590550 h 1950243"/>
              <a:gd name="connsiteX29" fmla="*/ 745331 w 1333500"/>
              <a:gd name="connsiteY29" fmla="*/ 616744 h 1950243"/>
              <a:gd name="connsiteX30" fmla="*/ 723900 w 1333500"/>
              <a:gd name="connsiteY30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21493 w 1333500"/>
              <a:gd name="connsiteY15" fmla="*/ 1690687 h 1950243"/>
              <a:gd name="connsiteX16" fmla="*/ 28563 w 1333500"/>
              <a:gd name="connsiteY16" fmla="*/ 216695 h 1950243"/>
              <a:gd name="connsiteX17" fmla="*/ 0 w 1333500"/>
              <a:gd name="connsiteY17" fmla="*/ 178594 h 1950243"/>
              <a:gd name="connsiteX18" fmla="*/ 7143 w 1333500"/>
              <a:gd name="connsiteY18" fmla="*/ 97632 h 1950243"/>
              <a:gd name="connsiteX19" fmla="*/ 128587 w 1333500"/>
              <a:gd name="connsiteY19" fmla="*/ 52388 h 1950243"/>
              <a:gd name="connsiteX20" fmla="*/ 164306 w 1333500"/>
              <a:gd name="connsiteY20" fmla="*/ 59532 h 1950243"/>
              <a:gd name="connsiteX21" fmla="*/ 345281 w 1333500"/>
              <a:gd name="connsiteY21" fmla="*/ 0 h 1950243"/>
              <a:gd name="connsiteX22" fmla="*/ 404812 w 1333500"/>
              <a:gd name="connsiteY22" fmla="*/ 83344 h 1950243"/>
              <a:gd name="connsiteX23" fmla="*/ 533400 w 1333500"/>
              <a:gd name="connsiteY23" fmla="*/ 411957 h 1950243"/>
              <a:gd name="connsiteX24" fmla="*/ 666750 w 1333500"/>
              <a:gd name="connsiteY24" fmla="*/ 361950 h 1950243"/>
              <a:gd name="connsiteX25" fmla="*/ 669131 w 1333500"/>
              <a:gd name="connsiteY25" fmla="*/ 378619 h 1950243"/>
              <a:gd name="connsiteX26" fmla="*/ 719137 w 1333500"/>
              <a:gd name="connsiteY26" fmla="*/ 361950 h 1950243"/>
              <a:gd name="connsiteX27" fmla="*/ 771525 w 1333500"/>
              <a:gd name="connsiteY27" fmla="*/ 478632 h 1950243"/>
              <a:gd name="connsiteX28" fmla="*/ 785812 w 1333500"/>
              <a:gd name="connsiteY28" fmla="*/ 557213 h 1950243"/>
              <a:gd name="connsiteX29" fmla="*/ 773906 w 1333500"/>
              <a:gd name="connsiteY29" fmla="*/ 590550 h 1950243"/>
              <a:gd name="connsiteX30" fmla="*/ 745331 w 1333500"/>
              <a:gd name="connsiteY30" fmla="*/ 616744 h 1950243"/>
              <a:gd name="connsiteX31" fmla="*/ 723900 w 1333500"/>
              <a:gd name="connsiteY31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28563 w 1333500"/>
              <a:gd name="connsiteY17" fmla="*/ 216695 h 1950243"/>
              <a:gd name="connsiteX18" fmla="*/ 0 w 1333500"/>
              <a:gd name="connsiteY18" fmla="*/ 178594 h 1950243"/>
              <a:gd name="connsiteX19" fmla="*/ 7143 w 1333500"/>
              <a:gd name="connsiteY19" fmla="*/ 97632 h 1950243"/>
              <a:gd name="connsiteX20" fmla="*/ 128587 w 1333500"/>
              <a:gd name="connsiteY20" fmla="*/ 52388 h 1950243"/>
              <a:gd name="connsiteX21" fmla="*/ 164306 w 1333500"/>
              <a:gd name="connsiteY21" fmla="*/ 59532 h 1950243"/>
              <a:gd name="connsiteX22" fmla="*/ 345281 w 1333500"/>
              <a:gd name="connsiteY22" fmla="*/ 0 h 1950243"/>
              <a:gd name="connsiteX23" fmla="*/ 404812 w 1333500"/>
              <a:gd name="connsiteY23" fmla="*/ 83344 h 1950243"/>
              <a:gd name="connsiteX24" fmla="*/ 533400 w 1333500"/>
              <a:gd name="connsiteY24" fmla="*/ 411957 h 1950243"/>
              <a:gd name="connsiteX25" fmla="*/ 666750 w 1333500"/>
              <a:gd name="connsiteY25" fmla="*/ 361950 h 1950243"/>
              <a:gd name="connsiteX26" fmla="*/ 669131 w 1333500"/>
              <a:gd name="connsiteY26" fmla="*/ 378619 h 1950243"/>
              <a:gd name="connsiteX27" fmla="*/ 719137 w 1333500"/>
              <a:gd name="connsiteY27" fmla="*/ 361950 h 1950243"/>
              <a:gd name="connsiteX28" fmla="*/ 771525 w 1333500"/>
              <a:gd name="connsiteY28" fmla="*/ 478632 h 1950243"/>
              <a:gd name="connsiteX29" fmla="*/ 785812 w 1333500"/>
              <a:gd name="connsiteY29" fmla="*/ 557213 h 1950243"/>
              <a:gd name="connsiteX30" fmla="*/ 773906 w 1333500"/>
              <a:gd name="connsiteY30" fmla="*/ 590550 h 1950243"/>
              <a:gd name="connsiteX31" fmla="*/ 745331 w 1333500"/>
              <a:gd name="connsiteY31" fmla="*/ 616744 h 1950243"/>
              <a:gd name="connsiteX32" fmla="*/ 723900 w 1333500"/>
              <a:gd name="connsiteY32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28563 w 1333500"/>
              <a:gd name="connsiteY18" fmla="*/ 216695 h 1950243"/>
              <a:gd name="connsiteX19" fmla="*/ 0 w 1333500"/>
              <a:gd name="connsiteY19" fmla="*/ 178594 h 1950243"/>
              <a:gd name="connsiteX20" fmla="*/ 7143 w 1333500"/>
              <a:gd name="connsiteY20" fmla="*/ 97632 h 1950243"/>
              <a:gd name="connsiteX21" fmla="*/ 128587 w 1333500"/>
              <a:gd name="connsiteY21" fmla="*/ 52388 h 1950243"/>
              <a:gd name="connsiteX22" fmla="*/ 164306 w 1333500"/>
              <a:gd name="connsiteY22" fmla="*/ 59532 h 1950243"/>
              <a:gd name="connsiteX23" fmla="*/ 345281 w 1333500"/>
              <a:gd name="connsiteY23" fmla="*/ 0 h 1950243"/>
              <a:gd name="connsiteX24" fmla="*/ 404812 w 1333500"/>
              <a:gd name="connsiteY24" fmla="*/ 83344 h 1950243"/>
              <a:gd name="connsiteX25" fmla="*/ 533400 w 1333500"/>
              <a:gd name="connsiteY25" fmla="*/ 411957 h 1950243"/>
              <a:gd name="connsiteX26" fmla="*/ 666750 w 1333500"/>
              <a:gd name="connsiteY26" fmla="*/ 361950 h 1950243"/>
              <a:gd name="connsiteX27" fmla="*/ 669131 w 1333500"/>
              <a:gd name="connsiteY27" fmla="*/ 378619 h 1950243"/>
              <a:gd name="connsiteX28" fmla="*/ 719137 w 1333500"/>
              <a:gd name="connsiteY28" fmla="*/ 361950 h 1950243"/>
              <a:gd name="connsiteX29" fmla="*/ 771525 w 1333500"/>
              <a:gd name="connsiteY29" fmla="*/ 478632 h 1950243"/>
              <a:gd name="connsiteX30" fmla="*/ 785812 w 1333500"/>
              <a:gd name="connsiteY30" fmla="*/ 557213 h 1950243"/>
              <a:gd name="connsiteX31" fmla="*/ 773906 w 1333500"/>
              <a:gd name="connsiteY31" fmla="*/ 590550 h 1950243"/>
              <a:gd name="connsiteX32" fmla="*/ 745331 w 1333500"/>
              <a:gd name="connsiteY32" fmla="*/ 616744 h 1950243"/>
              <a:gd name="connsiteX33" fmla="*/ 723900 w 1333500"/>
              <a:gd name="connsiteY33" fmla="*/ 771525 h 1950243"/>
              <a:gd name="connsiteX0" fmla="*/ 723900 w 1333500"/>
              <a:gd name="connsiteY0" fmla="*/ 771525 h 1950243"/>
              <a:gd name="connsiteX1" fmla="*/ 909625 w 1333500"/>
              <a:gd name="connsiteY1" fmla="*/ 1345408 h 1950243"/>
              <a:gd name="connsiteX2" fmla="*/ 947725 w 1333500"/>
              <a:gd name="connsiteY2" fmla="*/ 1373983 h 1950243"/>
              <a:gd name="connsiteX3" fmla="*/ 1021544 w 1333500"/>
              <a:gd name="connsiteY3" fmla="*/ 1373982 h 1950243"/>
              <a:gd name="connsiteX4" fmla="*/ 1078694 w 1333500"/>
              <a:gd name="connsiteY4" fmla="*/ 1447801 h 1950243"/>
              <a:gd name="connsiteX5" fmla="*/ 1126331 w 1333500"/>
              <a:gd name="connsiteY5" fmla="*/ 1469231 h 1950243"/>
              <a:gd name="connsiteX6" fmla="*/ 1254918 w 1333500"/>
              <a:gd name="connsiteY6" fmla="*/ 1423987 h 1950243"/>
              <a:gd name="connsiteX7" fmla="*/ 1293018 w 1333500"/>
              <a:gd name="connsiteY7" fmla="*/ 1476374 h 1950243"/>
              <a:gd name="connsiteX8" fmla="*/ 1323975 w 1333500"/>
              <a:gd name="connsiteY8" fmla="*/ 1576387 h 1950243"/>
              <a:gd name="connsiteX9" fmla="*/ 1333500 w 1333500"/>
              <a:gd name="connsiteY9" fmla="*/ 1662112 h 1950243"/>
              <a:gd name="connsiteX10" fmla="*/ 1212056 w 1333500"/>
              <a:gd name="connsiteY10" fmla="*/ 1707356 h 1950243"/>
              <a:gd name="connsiteX11" fmla="*/ 1197768 w 1333500"/>
              <a:gd name="connsiteY11" fmla="*/ 1750218 h 1950243"/>
              <a:gd name="connsiteX12" fmla="*/ 611981 w 1333500"/>
              <a:gd name="connsiteY12" fmla="*/ 1950243 h 1950243"/>
              <a:gd name="connsiteX13" fmla="*/ 592913 w 1333500"/>
              <a:gd name="connsiteY13" fmla="*/ 1931187 h 1950243"/>
              <a:gd name="connsiteX14" fmla="*/ 604837 w 1333500"/>
              <a:gd name="connsiteY14" fmla="*/ 1850231 h 1950243"/>
              <a:gd name="connsiteX15" fmla="*/ 573881 w 1333500"/>
              <a:gd name="connsiteY15" fmla="*/ 1743074 h 1950243"/>
              <a:gd name="connsiteX16" fmla="*/ 521493 w 1333500"/>
              <a:gd name="connsiteY16" fmla="*/ 1690687 h 1950243"/>
              <a:gd name="connsiteX17" fmla="*/ 511968 w 1333500"/>
              <a:gd name="connsiteY17" fmla="*/ 1650206 h 1950243"/>
              <a:gd name="connsiteX18" fmla="*/ 595312 w 1333500"/>
              <a:gd name="connsiteY18" fmla="*/ 1612106 h 1950243"/>
              <a:gd name="connsiteX19" fmla="*/ 28563 w 1333500"/>
              <a:gd name="connsiteY19" fmla="*/ 216695 h 1950243"/>
              <a:gd name="connsiteX20" fmla="*/ 0 w 1333500"/>
              <a:gd name="connsiteY20" fmla="*/ 178594 h 1950243"/>
              <a:gd name="connsiteX21" fmla="*/ 7143 w 1333500"/>
              <a:gd name="connsiteY21" fmla="*/ 97632 h 1950243"/>
              <a:gd name="connsiteX22" fmla="*/ 128587 w 1333500"/>
              <a:gd name="connsiteY22" fmla="*/ 52388 h 1950243"/>
              <a:gd name="connsiteX23" fmla="*/ 164306 w 1333500"/>
              <a:gd name="connsiteY23" fmla="*/ 59532 h 1950243"/>
              <a:gd name="connsiteX24" fmla="*/ 345281 w 1333500"/>
              <a:gd name="connsiteY24" fmla="*/ 0 h 1950243"/>
              <a:gd name="connsiteX25" fmla="*/ 404812 w 1333500"/>
              <a:gd name="connsiteY25" fmla="*/ 83344 h 1950243"/>
              <a:gd name="connsiteX26" fmla="*/ 533400 w 1333500"/>
              <a:gd name="connsiteY26" fmla="*/ 411957 h 1950243"/>
              <a:gd name="connsiteX27" fmla="*/ 666750 w 1333500"/>
              <a:gd name="connsiteY27" fmla="*/ 361950 h 1950243"/>
              <a:gd name="connsiteX28" fmla="*/ 669131 w 1333500"/>
              <a:gd name="connsiteY28" fmla="*/ 378619 h 1950243"/>
              <a:gd name="connsiteX29" fmla="*/ 719137 w 1333500"/>
              <a:gd name="connsiteY29" fmla="*/ 361950 h 1950243"/>
              <a:gd name="connsiteX30" fmla="*/ 771525 w 1333500"/>
              <a:gd name="connsiteY30" fmla="*/ 478632 h 1950243"/>
              <a:gd name="connsiteX31" fmla="*/ 785812 w 1333500"/>
              <a:gd name="connsiteY31" fmla="*/ 557213 h 1950243"/>
              <a:gd name="connsiteX32" fmla="*/ 773906 w 1333500"/>
              <a:gd name="connsiteY32" fmla="*/ 590550 h 1950243"/>
              <a:gd name="connsiteX33" fmla="*/ 745331 w 1333500"/>
              <a:gd name="connsiteY33" fmla="*/ 616744 h 1950243"/>
              <a:gd name="connsiteX34" fmla="*/ 723900 w 1333500"/>
              <a:gd name="connsiteY34" fmla="*/ 771525 h 195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33500" h="1950243">
                <a:moveTo>
                  <a:pt x="723900" y="771525"/>
                </a:moveTo>
                <a:lnTo>
                  <a:pt x="909625" y="1345408"/>
                </a:lnTo>
                <a:lnTo>
                  <a:pt x="947725" y="1373983"/>
                </a:lnTo>
                <a:lnTo>
                  <a:pt x="1021544" y="1373982"/>
                </a:lnTo>
                <a:lnTo>
                  <a:pt x="1078694" y="1447801"/>
                </a:lnTo>
                <a:lnTo>
                  <a:pt x="1126331" y="1469231"/>
                </a:lnTo>
                <a:lnTo>
                  <a:pt x="1254918" y="1423987"/>
                </a:lnTo>
                <a:lnTo>
                  <a:pt x="1293018" y="1476374"/>
                </a:lnTo>
                <a:lnTo>
                  <a:pt x="1323975" y="1576387"/>
                </a:lnTo>
                <a:lnTo>
                  <a:pt x="1333500" y="1662112"/>
                </a:lnTo>
                <a:lnTo>
                  <a:pt x="1212056" y="1707356"/>
                </a:lnTo>
                <a:lnTo>
                  <a:pt x="1197768" y="1750218"/>
                </a:lnTo>
                <a:lnTo>
                  <a:pt x="611981" y="1950243"/>
                </a:lnTo>
                <a:lnTo>
                  <a:pt x="592913" y="1931187"/>
                </a:lnTo>
                <a:lnTo>
                  <a:pt x="604837" y="1850231"/>
                </a:lnTo>
                <a:lnTo>
                  <a:pt x="573881" y="1743074"/>
                </a:lnTo>
                <a:lnTo>
                  <a:pt x="521493" y="1690687"/>
                </a:lnTo>
                <a:lnTo>
                  <a:pt x="511968" y="1650206"/>
                </a:lnTo>
                <a:lnTo>
                  <a:pt x="595312" y="1612106"/>
                </a:lnTo>
                <a:lnTo>
                  <a:pt x="28563" y="216695"/>
                </a:lnTo>
                <a:lnTo>
                  <a:pt x="0" y="178594"/>
                </a:lnTo>
                <a:lnTo>
                  <a:pt x="7143" y="97632"/>
                </a:lnTo>
                <a:lnTo>
                  <a:pt x="128587" y="52388"/>
                </a:lnTo>
                <a:lnTo>
                  <a:pt x="164306" y="59532"/>
                </a:lnTo>
                <a:lnTo>
                  <a:pt x="345281" y="0"/>
                </a:lnTo>
                <a:lnTo>
                  <a:pt x="404812" y="83344"/>
                </a:lnTo>
                <a:lnTo>
                  <a:pt x="533400" y="411957"/>
                </a:lnTo>
                <a:lnTo>
                  <a:pt x="666750" y="361950"/>
                </a:lnTo>
                <a:lnTo>
                  <a:pt x="669131" y="378619"/>
                </a:lnTo>
                <a:lnTo>
                  <a:pt x="719137" y="361950"/>
                </a:lnTo>
                <a:lnTo>
                  <a:pt x="771525" y="478632"/>
                </a:lnTo>
                <a:lnTo>
                  <a:pt x="785812" y="557213"/>
                </a:lnTo>
                <a:lnTo>
                  <a:pt x="773906" y="590550"/>
                </a:lnTo>
                <a:lnTo>
                  <a:pt x="745331" y="616744"/>
                </a:lnTo>
                <a:lnTo>
                  <a:pt x="723900" y="771525"/>
                </a:lnTo>
                <a:close/>
              </a:path>
            </a:pathLst>
          </a:cu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2" name="Rectangle 51"/>
          <p:cNvSpPr/>
          <p:nvPr/>
        </p:nvSpPr>
        <p:spPr>
          <a:xfrm>
            <a:off x="6929438" y="1685925"/>
            <a:ext cx="1500187" cy="190500"/>
          </a:xfrm>
          <a:prstGeom prst="rect">
            <a:avLst/>
          </a:prstGeom>
          <a:solidFill>
            <a:srgbClr val="00B05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0" name="Rectangle 49"/>
          <p:cNvSpPr/>
          <p:nvPr/>
        </p:nvSpPr>
        <p:spPr>
          <a:xfrm>
            <a:off x="6931025" y="1884363"/>
            <a:ext cx="1501775" cy="190500"/>
          </a:xfrm>
          <a:prstGeom prst="rect">
            <a:avLst/>
          </a:pr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3" name="Forme libre 52"/>
          <p:cNvSpPr/>
          <p:nvPr/>
        </p:nvSpPr>
        <p:spPr>
          <a:xfrm>
            <a:off x="3240088" y="4152900"/>
            <a:ext cx="396875" cy="357188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52700 w 2552700"/>
              <a:gd name="connsiteY0" fmla="*/ 292902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0" fmla="*/ 2371242 w 2371242"/>
              <a:gd name="connsiteY0" fmla="*/ 0 h 1247775"/>
              <a:gd name="connsiteX1" fmla="*/ 326231 w 2371242"/>
              <a:gd name="connsiteY1" fmla="*/ 1212065 h 1247775"/>
              <a:gd name="connsiteX2" fmla="*/ 314325 w 2371242"/>
              <a:gd name="connsiteY2" fmla="*/ 1197777 h 1247775"/>
              <a:gd name="connsiteX3" fmla="*/ 278606 w 2371242"/>
              <a:gd name="connsiteY3" fmla="*/ 1209683 h 1247775"/>
              <a:gd name="connsiteX4" fmla="*/ 269081 w 2371242"/>
              <a:gd name="connsiteY4" fmla="*/ 1195396 h 1247775"/>
              <a:gd name="connsiteX5" fmla="*/ 133343 w 2371242"/>
              <a:gd name="connsiteY5" fmla="*/ 1247775 h 1247775"/>
              <a:gd name="connsiteX6" fmla="*/ 0 w 2371242"/>
              <a:gd name="connsiteY6" fmla="*/ 923933 h 1247775"/>
              <a:gd name="connsiteX7" fmla="*/ 2371242 w 2371242"/>
              <a:gd name="connsiteY7" fmla="*/ 0 h 1247775"/>
              <a:gd name="connsiteX0" fmla="*/ 500066 w 500066"/>
              <a:gd name="connsiteY0" fmla="*/ 4761 h 323842"/>
              <a:gd name="connsiteX1" fmla="*/ 326231 w 500066"/>
              <a:gd name="connsiteY1" fmla="*/ 288132 h 323842"/>
              <a:gd name="connsiteX2" fmla="*/ 314325 w 500066"/>
              <a:gd name="connsiteY2" fmla="*/ 273844 h 323842"/>
              <a:gd name="connsiteX3" fmla="*/ 278606 w 500066"/>
              <a:gd name="connsiteY3" fmla="*/ 285750 h 323842"/>
              <a:gd name="connsiteX4" fmla="*/ 269081 w 500066"/>
              <a:gd name="connsiteY4" fmla="*/ 271463 h 323842"/>
              <a:gd name="connsiteX5" fmla="*/ 133343 w 500066"/>
              <a:gd name="connsiteY5" fmla="*/ 323842 h 323842"/>
              <a:gd name="connsiteX6" fmla="*/ 0 w 500066"/>
              <a:gd name="connsiteY6" fmla="*/ 0 h 323842"/>
              <a:gd name="connsiteX7" fmla="*/ 500066 w 500066"/>
              <a:gd name="connsiteY7" fmla="*/ 4761 h 323842"/>
              <a:gd name="connsiteX0" fmla="*/ 385766 w 385766"/>
              <a:gd name="connsiteY0" fmla="*/ 0 h 392899"/>
              <a:gd name="connsiteX1" fmla="*/ 326231 w 385766"/>
              <a:gd name="connsiteY1" fmla="*/ 357189 h 392899"/>
              <a:gd name="connsiteX2" fmla="*/ 314325 w 385766"/>
              <a:gd name="connsiteY2" fmla="*/ 342901 h 392899"/>
              <a:gd name="connsiteX3" fmla="*/ 278606 w 385766"/>
              <a:gd name="connsiteY3" fmla="*/ 354807 h 392899"/>
              <a:gd name="connsiteX4" fmla="*/ 269081 w 385766"/>
              <a:gd name="connsiteY4" fmla="*/ 340520 h 392899"/>
              <a:gd name="connsiteX5" fmla="*/ 133343 w 385766"/>
              <a:gd name="connsiteY5" fmla="*/ 392899 h 392899"/>
              <a:gd name="connsiteX6" fmla="*/ 0 w 385766"/>
              <a:gd name="connsiteY6" fmla="*/ 69057 h 392899"/>
              <a:gd name="connsiteX7" fmla="*/ 385766 w 385766"/>
              <a:gd name="connsiteY7" fmla="*/ 0 h 392899"/>
              <a:gd name="connsiteX0" fmla="*/ 485779 w 485779"/>
              <a:gd name="connsiteY0" fmla="*/ 14287 h 323842"/>
              <a:gd name="connsiteX1" fmla="*/ 326231 w 485779"/>
              <a:gd name="connsiteY1" fmla="*/ 288132 h 323842"/>
              <a:gd name="connsiteX2" fmla="*/ 314325 w 485779"/>
              <a:gd name="connsiteY2" fmla="*/ 273844 h 323842"/>
              <a:gd name="connsiteX3" fmla="*/ 278606 w 485779"/>
              <a:gd name="connsiteY3" fmla="*/ 285750 h 323842"/>
              <a:gd name="connsiteX4" fmla="*/ 269081 w 485779"/>
              <a:gd name="connsiteY4" fmla="*/ 271463 h 323842"/>
              <a:gd name="connsiteX5" fmla="*/ 133343 w 485779"/>
              <a:gd name="connsiteY5" fmla="*/ 323842 h 323842"/>
              <a:gd name="connsiteX6" fmla="*/ 0 w 485779"/>
              <a:gd name="connsiteY6" fmla="*/ 0 h 323842"/>
              <a:gd name="connsiteX7" fmla="*/ 485779 w 485779"/>
              <a:gd name="connsiteY7" fmla="*/ 14287 h 323842"/>
              <a:gd name="connsiteX0" fmla="*/ 485779 w 531029"/>
              <a:gd name="connsiteY0" fmla="*/ 14287 h 323842"/>
              <a:gd name="connsiteX1" fmla="*/ 531029 w 531029"/>
              <a:gd name="connsiteY1" fmla="*/ 47618 h 323842"/>
              <a:gd name="connsiteX2" fmla="*/ 326231 w 531029"/>
              <a:gd name="connsiteY2" fmla="*/ 288132 h 323842"/>
              <a:gd name="connsiteX3" fmla="*/ 314325 w 531029"/>
              <a:gd name="connsiteY3" fmla="*/ 273844 h 323842"/>
              <a:gd name="connsiteX4" fmla="*/ 278606 w 531029"/>
              <a:gd name="connsiteY4" fmla="*/ 285750 h 323842"/>
              <a:gd name="connsiteX5" fmla="*/ 269081 w 531029"/>
              <a:gd name="connsiteY5" fmla="*/ 271463 h 323842"/>
              <a:gd name="connsiteX6" fmla="*/ 133343 w 531029"/>
              <a:gd name="connsiteY6" fmla="*/ 323842 h 323842"/>
              <a:gd name="connsiteX7" fmla="*/ 0 w 531029"/>
              <a:gd name="connsiteY7" fmla="*/ 0 h 323842"/>
              <a:gd name="connsiteX8" fmla="*/ 485779 w 531029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326231 w 564367"/>
              <a:gd name="connsiteY3" fmla="*/ 288132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26231 w 564367"/>
              <a:gd name="connsiteY4" fmla="*/ 288132 h 323842"/>
              <a:gd name="connsiteX5" fmla="*/ 314325 w 564367"/>
              <a:gd name="connsiteY5" fmla="*/ 273844 h 323842"/>
              <a:gd name="connsiteX6" fmla="*/ 278606 w 564367"/>
              <a:gd name="connsiteY6" fmla="*/ 285750 h 323842"/>
              <a:gd name="connsiteX7" fmla="*/ 269081 w 564367"/>
              <a:gd name="connsiteY7" fmla="*/ 271463 h 323842"/>
              <a:gd name="connsiteX8" fmla="*/ 133343 w 564367"/>
              <a:gd name="connsiteY8" fmla="*/ 323842 h 323842"/>
              <a:gd name="connsiteX9" fmla="*/ 0 w 564367"/>
              <a:gd name="connsiteY9" fmla="*/ 0 h 323842"/>
              <a:gd name="connsiteX10" fmla="*/ 485779 w 564367"/>
              <a:gd name="connsiteY10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14325 w 564367"/>
              <a:gd name="connsiteY4" fmla="*/ 273844 h 323842"/>
              <a:gd name="connsiteX5" fmla="*/ 278606 w 564367"/>
              <a:gd name="connsiteY5" fmla="*/ 285750 h 323842"/>
              <a:gd name="connsiteX6" fmla="*/ 269081 w 564367"/>
              <a:gd name="connsiteY6" fmla="*/ 271463 h 323842"/>
              <a:gd name="connsiteX7" fmla="*/ 133343 w 564367"/>
              <a:gd name="connsiteY7" fmla="*/ 323842 h 323842"/>
              <a:gd name="connsiteX8" fmla="*/ 0 w 564367"/>
              <a:gd name="connsiteY8" fmla="*/ 0 h 323842"/>
              <a:gd name="connsiteX9" fmla="*/ 485779 w 564367"/>
              <a:gd name="connsiteY9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78606 w 564367"/>
              <a:gd name="connsiteY4" fmla="*/ 285750 h 323842"/>
              <a:gd name="connsiteX5" fmla="*/ 269081 w 564367"/>
              <a:gd name="connsiteY5" fmla="*/ 271463 h 323842"/>
              <a:gd name="connsiteX6" fmla="*/ 133343 w 564367"/>
              <a:gd name="connsiteY6" fmla="*/ 323842 h 323842"/>
              <a:gd name="connsiteX7" fmla="*/ 0 w 564367"/>
              <a:gd name="connsiteY7" fmla="*/ 0 h 323842"/>
              <a:gd name="connsiteX8" fmla="*/ 485779 w 564367"/>
              <a:gd name="connsiteY8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269081 w 564367"/>
              <a:gd name="connsiteY4" fmla="*/ 271463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23842"/>
              <a:gd name="connsiteX1" fmla="*/ 531029 w 564367"/>
              <a:gd name="connsiteY1" fmla="*/ 47618 h 323842"/>
              <a:gd name="connsiteX2" fmla="*/ 564367 w 564367"/>
              <a:gd name="connsiteY2" fmla="*/ 159536 h 323842"/>
              <a:gd name="connsiteX3" fmla="*/ 552461 w 564367"/>
              <a:gd name="connsiteY3" fmla="*/ 221449 h 323842"/>
              <a:gd name="connsiteX4" fmla="*/ 342899 w 564367"/>
              <a:gd name="connsiteY4" fmla="*/ 292894 h 323842"/>
              <a:gd name="connsiteX5" fmla="*/ 133343 w 564367"/>
              <a:gd name="connsiteY5" fmla="*/ 323842 h 323842"/>
              <a:gd name="connsiteX6" fmla="*/ 0 w 564367"/>
              <a:gd name="connsiteY6" fmla="*/ 0 h 323842"/>
              <a:gd name="connsiteX7" fmla="*/ 485779 w 564367"/>
              <a:gd name="connsiteY7" fmla="*/ 14287 h 323842"/>
              <a:gd name="connsiteX0" fmla="*/ 485779 w 564367"/>
              <a:gd name="connsiteY0" fmla="*/ 14287 h 342893"/>
              <a:gd name="connsiteX1" fmla="*/ 531029 w 564367"/>
              <a:gd name="connsiteY1" fmla="*/ 47618 h 342893"/>
              <a:gd name="connsiteX2" fmla="*/ 564367 w 564367"/>
              <a:gd name="connsiteY2" fmla="*/ 159536 h 342893"/>
              <a:gd name="connsiteX3" fmla="*/ 552461 w 564367"/>
              <a:gd name="connsiteY3" fmla="*/ 221449 h 342893"/>
              <a:gd name="connsiteX4" fmla="*/ 342899 w 564367"/>
              <a:gd name="connsiteY4" fmla="*/ 292894 h 342893"/>
              <a:gd name="connsiteX5" fmla="*/ 340529 w 564367"/>
              <a:gd name="connsiteY5" fmla="*/ 342893 h 342893"/>
              <a:gd name="connsiteX6" fmla="*/ 133343 w 564367"/>
              <a:gd name="connsiteY6" fmla="*/ 323842 h 342893"/>
              <a:gd name="connsiteX7" fmla="*/ 0 w 564367"/>
              <a:gd name="connsiteY7" fmla="*/ 0 h 342893"/>
              <a:gd name="connsiteX8" fmla="*/ 485779 w 564367"/>
              <a:gd name="connsiteY8" fmla="*/ 14287 h 342893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133343 w 564367"/>
              <a:gd name="connsiteY7" fmla="*/ 323842 h 371468"/>
              <a:gd name="connsiteX8" fmla="*/ 0 w 564367"/>
              <a:gd name="connsiteY8" fmla="*/ 0 h 371468"/>
              <a:gd name="connsiteX9" fmla="*/ 485779 w 564367"/>
              <a:gd name="connsiteY9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33343 w 564367"/>
              <a:gd name="connsiteY8" fmla="*/ 323842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485779 w 564367"/>
              <a:gd name="connsiteY0" fmla="*/ 14287 h 371468"/>
              <a:gd name="connsiteX1" fmla="*/ 531029 w 564367"/>
              <a:gd name="connsiteY1" fmla="*/ 47618 h 371468"/>
              <a:gd name="connsiteX2" fmla="*/ 564367 w 564367"/>
              <a:gd name="connsiteY2" fmla="*/ 159536 h 371468"/>
              <a:gd name="connsiteX3" fmla="*/ 552461 w 564367"/>
              <a:gd name="connsiteY3" fmla="*/ 221449 h 371468"/>
              <a:gd name="connsiteX4" fmla="*/ 342899 w 564367"/>
              <a:gd name="connsiteY4" fmla="*/ 292894 h 371468"/>
              <a:gd name="connsiteX5" fmla="*/ 340529 w 564367"/>
              <a:gd name="connsiteY5" fmla="*/ 342893 h 371468"/>
              <a:gd name="connsiteX6" fmla="*/ 319098 w 564367"/>
              <a:gd name="connsiteY6" fmla="*/ 371468 h 371468"/>
              <a:gd name="connsiteX7" fmla="*/ 261948 w 564367"/>
              <a:gd name="connsiteY7" fmla="*/ 361942 h 371468"/>
              <a:gd name="connsiteX8" fmla="*/ 169061 w 564367"/>
              <a:gd name="connsiteY8" fmla="*/ 128579 h 371468"/>
              <a:gd name="connsiteX9" fmla="*/ 0 w 564367"/>
              <a:gd name="connsiteY9" fmla="*/ 0 h 371468"/>
              <a:gd name="connsiteX10" fmla="*/ 485779 w 564367"/>
              <a:gd name="connsiteY10" fmla="*/ 14287 h 371468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316718 w 395306"/>
              <a:gd name="connsiteY10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316718 w 395306"/>
              <a:gd name="connsiteY11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316718 w 395306"/>
              <a:gd name="connsiteY12" fmla="*/ 0 h 357181"/>
              <a:gd name="connsiteX0" fmla="*/ 316718 w 395306"/>
              <a:gd name="connsiteY0" fmla="*/ 0 h 357181"/>
              <a:gd name="connsiteX1" fmla="*/ 361968 w 395306"/>
              <a:gd name="connsiteY1" fmla="*/ 33331 h 357181"/>
              <a:gd name="connsiteX2" fmla="*/ 395306 w 395306"/>
              <a:gd name="connsiteY2" fmla="*/ 145249 h 357181"/>
              <a:gd name="connsiteX3" fmla="*/ 383400 w 395306"/>
              <a:gd name="connsiteY3" fmla="*/ 207162 h 357181"/>
              <a:gd name="connsiteX4" fmla="*/ 173838 w 395306"/>
              <a:gd name="connsiteY4" fmla="*/ 278607 h 357181"/>
              <a:gd name="connsiteX5" fmla="*/ 171468 w 395306"/>
              <a:gd name="connsiteY5" fmla="*/ 328606 h 357181"/>
              <a:gd name="connsiteX6" fmla="*/ 150037 w 395306"/>
              <a:gd name="connsiteY6" fmla="*/ 357181 h 357181"/>
              <a:gd name="connsiteX7" fmla="*/ 92887 w 395306"/>
              <a:gd name="connsiteY7" fmla="*/ 347655 h 357181"/>
              <a:gd name="connsiteX8" fmla="*/ 0 w 395306"/>
              <a:gd name="connsiteY8" fmla="*/ 114292 h 357181"/>
              <a:gd name="connsiteX9" fmla="*/ 2389 w 395306"/>
              <a:gd name="connsiteY9" fmla="*/ 61913 h 357181"/>
              <a:gd name="connsiteX10" fmla="*/ 26211 w 395306"/>
              <a:gd name="connsiteY10" fmla="*/ 40473 h 357181"/>
              <a:gd name="connsiteX11" fmla="*/ 73836 w 395306"/>
              <a:gd name="connsiteY11" fmla="*/ 49998 h 357181"/>
              <a:gd name="connsiteX12" fmla="*/ 100030 w 395306"/>
              <a:gd name="connsiteY12" fmla="*/ 83336 h 357181"/>
              <a:gd name="connsiteX13" fmla="*/ 316718 w 395306"/>
              <a:gd name="connsiteY13" fmla="*/ 0 h 35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95306" h="357181">
                <a:moveTo>
                  <a:pt x="316718" y="0"/>
                </a:moveTo>
                <a:lnTo>
                  <a:pt x="361968" y="33331"/>
                </a:lnTo>
                <a:lnTo>
                  <a:pt x="395306" y="145249"/>
                </a:lnTo>
                <a:lnTo>
                  <a:pt x="383400" y="207162"/>
                </a:lnTo>
                <a:lnTo>
                  <a:pt x="173838" y="278607"/>
                </a:lnTo>
                <a:lnTo>
                  <a:pt x="171468" y="328606"/>
                </a:lnTo>
                <a:lnTo>
                  <a:pt x="150037" y="357181"/>
                </a:lnTo>
                <a:lnTo>
                  <a:pt x="92887" y="347655"/>
                </a:lnTo>
                <a:lnTo>
                  <a:pt x="0" y="114292"/>
                </a:lnTo>
                <a:lnTo>
                  <a:pt x="2389" y="61913"/>
                </a:lnTo>
                <a:lnTo>
                  <a:pt x="26211" y="40473"/>
                </a:lnTo>
                <a:lnTo>
                  <a:pt x="73836" y="49998"/>
                </a:lnTo>
                <a:lnTo>
                  <a:pt x="100030" y="83336"/>
                </a:lnTo>
                <a:lnTo>
                  <a:pt x="316718" y="0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4" name="Forme libre 53"/>
          <p:cNvSpPr/>
          <p:nvPr/>
        </p:nvSpPr>
        <p:spPr>
          <a:xfrm>
            <a:off x="4321175" y="3783013"/>
            <a:ext cx="409575" cy="303212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566" h="302426">
                <a:moveTo>
                  <a:pt x="392896" y="188128"/>
                </a:moveTo>
                <a:lnTo>
                  <a:pt x="209553" y="247650"/>
                </a:lnTo>
                <a:lnTo>
                  <a:pt x="197647" y="221457"/>
                </a:lnTo>
                <a:lnTo>
                  <a:pt x="154784" y="216694"/>
                </a:lnTo>
                <a:lnTo>
                  <a:pt x="126209" y="235744"/>
                </a:lnTo>
                <a:lnTo>
                  <a:pt x="123828" y="273844"/>
                </a:lnTo>
                <a:lnTo>
                  <a:pt x="50004" y="302426"/>
                </a:lnTo>
                <a:lnTo>
                  <a:pt x="0" y="128593"/>
                </a:lnTo>
                <a:lnTo>
                  <a:pt x="59534" y="102394"/>
                </a:lnTo>
                <a:lnTo>
                  <a:pt x="111922" y="111919"/>
                </a:lnTo>
                <a:lnTo>
                  <a:pt x="152403" y="64294"/>
                </a:lnTo>
                <a:lnTo>
                  <a:pt x="328615" y="0"/>
                </a:lnTo>
                <a:lnTo>
                  <a:pt x="356695" y="9526"/>
                </a:lnTo>
                <a:lnTo>
                  <a:pt x="409566" y="152410"/>
                </a:lnTo>
                <a:lnTo>
                  <a:pt x="392896" y="188128"/>
                </a:lnTo>
                <a:close/>
              </a:path>
            </a:pathLst>
          </a:custGeom>
          <a:solidFill>
            <a:srgbClr val="7030A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5" name="Rectangle 54"/>
          <p:cNvSpPr/>
          <p:nvPr/>
        </p:nvSpPr>
        <p:spPr>
          <a:xfrm>
            <a:off x="6929438" y="2085975"/>
            <a:ext cx="1500187" cy="190500"/>
          </a:xfrm>
          <a:prstGeom prst="rect">
            <a:avLst/>
          </a:pr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6" name="Forme libre 55"/>
          <p:cNvSpPr/>
          <p:nvPr/>
        </p:nvSpPr>
        <p:spPr>
          <a:xfrm>
            <a:off x="4449763" y="4000500"/>
            <a:ext cx="246062" cy="481013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495292 w 495292"/>
              <a:gd name="connsiteY0" fmla="*/ 188128 h 542933"/>
              <a:gd name="connsiteX1" fmla="*/ 0 w 495292"/>
              <a:gd name="connsiteY1" fmla="*/ 542933 h 542933"/>
              <a:gd name="connsiteX2" fmla="*/ 102396 w 495292"/>
              <a:gd name="connsiteY2" fmla="*/ 128593 h 542933"/>
              <a:gd name="connsiteX3" fmla="*/ 161930 w 495292"/>
              <a:gd name="connsiteY3" fmla="*/ 102394 h 542933"/>
              <a:gd name="connsiteX4" fmla="*/ 431011 w 495292"/>
              <a:gd name="connsiteY4" fmla="*/ 0 h 542933"/>
              <a:gd name="connsiteX5" fmla="*/ 495292 w 495292"/>
              <a:gd name="connsiteY5" fmla="*/ 188128 h 542933"/>
              <a:gd name="connsiteX0" fmla="*/ 495292 w 495292"/>
              <a:gd name="connsiteY0" fmla="*/ 188128 h 552447"/>
              <a:gd name="connsiteX1" fmla="*/ 38101 w 495292"/>
              <a:gd name="connsiteY1" fmla="*/ 552447 h 552447"/>
              <a:gd name="connsiteX2" fmla="*/ 0 w 495292"/>
              <a:gd name="connsiteY2" fmla="*/ 542933 h 552447"/>
              <a:gd name="connsiteX3" fmla="*/ 102396 w 495292"/>
              <a:gd name="connsiteY3" fmla="*/ 128593 h 552447"/>
              <a:gd name="connsiteX4" fmla="*/ 161930 w 495292"/>
              <a:gd name="connsiteY4" fmla="*/ 102394 h 552447"/>
              <a:gd name="connsiteX5" fmla="*/ 431011 w 495292"/>
              <a:gd name="connsiteY5" fmla="*/ 0 h 552447"/>
              <a:gd name="connsiteX6" fmla="*/ 495292 w 495292"/>
              <a:gd name="connsiteY6" fmla="*/ 188128 h 552447"/>
              <a:gd name="connsiteX0" fmla="*/ 495292 w 495292"/>
              <a:gd name="connsiteY0" fmla="*/ 188128 h 552447"/>
              <a:gd name="connsiteX1" fmla="*/ 69058 w 495292"/>
              <a:gd name="connsiteY1" fmla="*/ 533397 h 552447"/>
              <a:gd name="connsiteX2" fmla="*/ 38101 w 495292"/>
              <a:gd name="connsiteY2" fmla="*/ 552447 h 552447"/>
              <a:gd name="connsiteX3" fmla="*/ 0 w 495292"/>
              <a:gd name="connsiteY3" fmla="*/ 542933 h 552447"/>
              <a:gd name="connsiteX4" fmla="*/ 102396 w 495292"/>
              <a:gd name="connsiteY4" fmla="*/ 128593 h 552447"/>
              <a:gd name="connsiteX5" fmla="*/ 161930 w 495292"/>
              <a:gd name="connsiteY5" fmla="*/ 102394 h 552447"/>
              <a:gd name="connsiteX6" fmla="*/ 431011 w 495292"/>
              <a:gd name="connsiteY6" fmla="*/ 0 h 552447"/>
              <a:gd name="connsiteX7" fmla="*/ 495292 w 495292"/>
              <a:gd name="connsiteY7" fmla="*/ 188128 h 552447"/>
              <a:gd name="connsiteX0" fmla="*/ 495292 w 495292"/>
              <a:gd name="connsiteY0" fmla="*/ 188128 h 552447"/>
              <a:gd name="connsiteX1" fmla="*/ 83345 w 495292"/>
              <a:gd name="connsiteY1" fmla="*/ 473865 h 552447"/>
              <a:gd name="connsiteX2" fmla="*/ 69058 w 495292"/>
              <a:gd name="connsiteY2" fmla="*/ 533397 h 552447"/>
              <a:gd name="connsiteX3" fmla="*/ 38101 w 495292"/>
              <a:gd name="connsiteY3" fmla="*/ 552447 h 552447"/>
              <a:gd name="connsiteX4" fmla="*/ 0 w 495292"/>
              <a:gd name="connsiteY4" fmla="*/ 542933 h 552447"/>
              <a:gd name="connsiteX5" fmla="*/ 102396 w 495292"/>
              <a:gd name="connsiteY5" fmla="*/ 128593 h 552447"/>
              <a:gd name="connsiteX6" fmla="*/ 161930 w 495292"/>
              <a:gd name="connsiteY6" fmla="*/ 102394 h 552447"/>
              <a:gd name="connsiteX7" fmla="*/ 431011 w 495292"/>
              <a:gd name="connsiteY7" fmla="*/ 0 h 552447"/>
              <a:gd name="connsiteX8" fmla="*/ 495292 w 495292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323853 w 657215"/>
              <a:gd name="connsiteY6" fmla="*/ 10239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592934 w 657215"/>
              <a:gd name="connsiteY7" fmla="*/ 0 h 552447"/>
              <a:gd name="connsiteX8" fmla="*/ 657215 w 657215"/>
              <a:gd name="connsiteY8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2934 w 657215"/>
              <a:gd name="connsiteY8" fmla="*/ 0 h 552447"/>
              <a:gd name="connsiteX9" fmla="*/ 657215 w 657215"/>
              <a:gd name="connsiteY9" fmla="*/ 188128 h 552447"/>
              <a:gd name="connsiteX0" fmla="*/ 657215 w 657215"/>
              <a:gd name="connsiteY0" fmla="*/ 188128 h 552447"/>
              <a:gd name="connsiteX1" fmla="*/ 245268 w 657215"/>
              <a:gd name="connsiteY1" fmla="*/ 473865 h 552447"/>
              <a:gd name="connsiteX2" fmla="*/ 230981 w 657215"/>
              <a:gd name="connsiteY2" fmla="*/ 533397 h 552447"/>
              <a:gd name="connsiteX3" fmla="*/ 200024 w 657215"/>
              <a:gd name="connsiteY3" fmla="*/ 552447 h 552447"/>
              <a:gd name="connsiteX4" fmla="*/ 161923 w 657215"/>
              <a:gd name="connsiteY4" fmla="*/ 542933 h 552447"/>
              <a:gd name="connsiteX5" fmla="*/ 0 w 657215"/>
              <a:gd name="connsiteY5" fmla="*/ 130975 h 552447"/>
              <a:gd name="connsiteX6" fmla="*/ 2384 w 657215"/>
              <a:gd name="connsiteY6" fmla="*/ 83344 h 552447"/>
              <a:gd name="connsiteX7" fmla="*/ 26194 w 657215"/>
              <a:gd name="connsiteY7" fmla="*/ 71434 h 552447"/>
              <a:gd name="connsiteX8" fmla="*/ 59532 w 657215"/>
              <a:gd name="connsiteY8" fmla="*/ 78578 h 552447"/>
              <a:gd name="connsiteX9" fmla="*/ 592934 w 657215"/>
              <a:gd name="connsiteY9" fmla="*/ 0 h 552447"/>
              <a:gd name="connsiteX10" fmla="*/ 657215 w 657215"/>
              <a:gd name="connsiteY10" fmla="*/ 188128 h 552447"/>
              <a:gd name="connsiteX0" fmla="*/ 657215 w 657215"/>
              <a:gd name="connsiteY0" fmla="*/ 116694 h 481013"/>
              <a:gd name="connsiteX1" fmla="*/ 245268 w 657215"/>
              <a:gd name="connsiteY1" fmla="*/ 402431 h 481013"/>
              <a:gd name="connsiteX2" fmla="*/ 230981 w 657215"/>
              <a:gd name="connsiteY2" fmla="*/ 461963 h 481013"/>
              <a:gd name="connsiteX3" fmla="*/ 200024 w 657215"/>
              <a:gd name="connsiteY3" fmla="*/ 481013 h 481013"/>
              <a:gd name="connsiteX4" fmla="*/ 161923 w 657215"/>
              <a:gd name="connsiteY4" fmla="*/ 471499 h 481013"/>
              <a:gd name="connsiteX5" fmla="*/ 0 w 657215"/>
              <a:gd name="connsiteY5" fmla="*/ 59541 h 481013"/>
              <a:gd name="connsiteX6" fmla="*/ 2384 w 657215"/>
              <a:gd name="connsiteY6" fmla="*/ 11910 h 481013"/>
              <a:gd name="connsiteX7" fmla="*/ 26194 w 657215"/>
              <a:gd name="connsiteY7" fmla="*/ 0 h 481013"/>
              <a:gd name="connsiteX8" fmla="*/ 59532 w 657215"/>
              <a:gd name="connsiteY8" fmla="*/ 7144 h 481013"/>
              <a:gd name="connsiteX9" fmla="*/ 657215 w 657215"/>
              <a:gd name="connsiteY9" fmla="*/ 116694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0 w 245268"/>
              <a:gd name="connsiteY5" fmla="*/ 59541 h 481013"/>
              <a:gd name="connsiteX6" fmla="*/ 2384 w 245268"/>
              <a:gd name="connsiteY6" fmla="*/ 11910 h 481013"/>
              <a:gd name="connsiteX7" fmla="*/ 26194 w 245268"/>
              <a:gd name="connsiteY7" fmla="*/ 0 h 481013"/>
              <a:gd name="connsiteX8" fmla="*/ 59532 w 245268"/>
              <a:gd name="connsiteY8" fmla="*/ 7144 h 481013"/>
              <a:gd name="connsiteX9" fmla="*/ 211921 w 245268"/>
              <a:gd name="connsiteY9" fmla="*/ 369106 h 481013"/>
              <a:gd name="connsiteX0" fmla="*/ 211921 w 245268"/>
              <a:gd name="connsiteY0" fmla="*/ 369106 h 481013"/>
              <a:gd name="connsiteX1" fmla="*/ 245268 w 245268"/>
              <a:gd name="connsiteY1" fmla="*/ 402431 h 481013"/>
              <a:gd name="connsiteX2" fmla="*/ 230981 w 245268"/>
              <a:gd name="connsiteY2" fmla="*/ 461963 h 481013"/>
              <a:gd name="connsiteX3" fmla="*/ 200024 w 245268"/>
              <a:gd name="connsiteY3" fmla="*/ 481013 h 481013"/>
              <a:gd name="connsiteX4" fmla="*/ 161923 w 245268"/>
              <a:gd name="connsiteY4" fmla="*/ 471499 h 481013"/>
              <a:gd name="connsiteX5" fmla="*/ 150019 w 245268"/>
              <a:gd name="connsiteY5" fmla="*/ 402431 h 481013"/>
              <a:gd name="connsiteX6" fmla="*/ 0 w 245268"/>
              <a:gd name="connsiteY6" fmla="*/ 59541 h 481013"/>
              <a:gd name="connsiteX7" fmla="*/ 2384 w 245268"/>
              <a:gd name="connsiteY7" fmla="*/ 11910 h 481013"/>
              <a:gd name="connsiteX8" fmla="*/ 26194 w 245268"/>
              <a:gd name="connsiteY8" fmla="*/ 0 h 481013"/>
              <a:gd name="connsiteX9" fmla="*/ 59532 w 245268"/>
              <a:gd name="connsiteY9" fmla="*/ 7144 h 481013"/>
              <a:gd name="connsiteX10" fmla="*/ 211921 w 245268"/>
              <a:gd name="connsiteY10" fmla="*/ 369106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5268" h="481013">
                <a:moveTo>
                  <a:pt x="211921" y="369106"/>
                </a:moveTo>
                <a:lnTo>
                  <a:pt x="245268" y="402431"/>
                </a:lnTo>
                <a:lnTo>
                  <a:pt x="230981" y="461963"/>
                </a:lnTo>
                <a:lnTo>
                  <a:pt x="200024" y="481013"/>
                </a:lnTo>
                <a:lnTo>
                  <a:pt x="161923" y="471499"/>
                </a:lnTo>
                <a:lnTo>
                  <a:pt x="150019" y="402431"/>
                </a:lnTo>
                <a:lnTo>
                  <a:pt x="0" y="59541"/>
                </a:lnTo>
                <a:lnTo>
                  <a:pt x="2384" y="11910"/>
                </a:lnTo>
                <a:lnTo>
                  <a:pt x="26194" y="0"/>
                </a:lnTo>
                <a:lnTo>
                  <a:pt x="59532" y="7144"/>
                </a:lnTo>
                <a:lnTo>
                  <a:pt x="211921" y="369106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7" name="Forme libre 56"/>
          <p:cNvSpPr/>
          <p:nvPr/>
        </p:nvSpPr>
        <p:spPr>
          <a:xfrm>
            <a:off x="4216400" y="3430588"/>
            <a:ext cx="242888" cy="458787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133343 w 2552700"/>
              <a:gd name="connsiteY4" fmla="*/ 1247775 h 1247775"/>
              <a:gd name="connsiteX5" fmla="*/ 0 w 2552700"/>
              <a:gd name="connsiteY5" fmla="*/ 923933 h 1247775"/>
              <a:gd name="connsiteX6" fmla="*/ 2371242 w 2552700"/>
              <a:gd name="connsiteY6" fmla="*/ 0 h 1247775"/>
              <a:gd name="connsiteX7" fmla="*/ 2552700 w 2552700"/>
              <a:gd name="connsiteY7" fmla="*/ 292902 h 1247775"/>
              <a:gd name="connsiteX8" fmla="*/ 2540793 w 2552700"/>
              <a:gd name="connsiteY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133343 w 2552700"/>
              <a:gd name="connsiteY3" fmla="*/ 1247775 h 1247775"/>
              <a:gd name="connsiteX4" fmla="*/ 0 w 2552700"/>
              <a:gd name="connsiteY4" fmla="*/ 923933 h 1247775"/>
              <a:gd name="connsiteX5" fmla="*/ 2371242 w 2552700"/>
              <a:gd name="connsiteY5" fmla="*/ 0 h 1247775"/>
              <a:gd name="connsiteX6" fmla="*/ 2552700 w 2552700"/>
              <a:gd name="connsiteY6" fmla="*/ 292902 h 1247775"/>
              <a:gd name="connsiteX7" fmla="*/ 2540793 w 2552700"/>
              <a:gd name="connsiteY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133343 w 2552700"/>
              <a:gd name="connsiteY2" fmla="*/ 1247775 h 1247775"/>
              <a:gd name="connsiteX3" fmla="*/ 0 w 2552700"/>
              <a:gd name="connsiteY3" fmla="*/ 923933 h 1247775"/>
              <a:gd name="connsiteX4" fmla="*/ 2371242 w 2552700"/>
              <a:gd name="connsiteY4" fmla="*/ 0 h 1247775"/>
              <a:gd name="connsiteX5" fmla="*/ 2552700 w 2552700"/>
              <a:gd name="connsiteY5" fmla="*/ 292902 h 1247775"/>
              <a:gd name="connsiteX6" fmla="*/ 2540793 w 2552700"/>
              <a:gd name="connsiteY6" fmla="*/ 342908 h 1247775"/>
              <a:gd name="connsiteX0" fmla="*/ 2540793 w 2552700"/>
              <a:gd name="connsiteY0" fmla="*/ 342908 h 1247775"/>
              <a:gd name="connsiteX1" fmla="*/ 133343 w 2552700"/>
              <a:gd name="connsiteY1" fmla="*/ 1247775 h 1247775"/>
              <a:gd name="connsiteX2" fmla="*/ 0 w 2552700"/>
              <a:gd name="connsiteY2" fmla="*/ 923933 h 1247775"/>
              <a:gd name="connsiteX3" fmla="*/ 2371242 w 2552700"/>
              <a:gd name="connsiteY3" fmla="*/ 0 h 1247775"/>
              <a:gd name="connsiteX4" fmla="*/ 2552700 w 2552700"/>
              <a:gd name="connsiteY4" fmla="*/ 292902 h 1247775"/>
              <a:gd name="connsiteX5" fmla="*/ 2540793 w 2552700"/>
              <a:gd name="connsiteY5" fmla="*/ 342908 h 1247775"/>
              <a:gd name="connsiteX0" fmla="*/ 2540793 w 2552700"/>
              <a:gd name="connsiteY0" fmla="*/ 342908 h 923933"/>
              <a:gd name="connsiteX1" fmla="*/ 928694 w 2552700"/>
              <a:gd name="connsiteY1" fmla="*/ 785818 h 923933"/>
              <a:gd name="connsiteX2" fmla="*/ 0 w 2552700"/>
              <a:gd name="connsiteY2" fmla="*/ 923933 h 923933"/>
              <a:gd name="connsiteX3" fmla="*/ 2371242 w 2552700"/>
              <a:gd name="connsiteY3" fmla="*/ 0 h 923933"/>
              <a:gd name="connsiteX4" fmla="*/ 2552700 w 2552700"/>
              <a:gd name="connsiteY4" fmla="*/ 292902 h 923933"/>
              <a:gd name="connsiteX5" fmla="*/ 2540793 w 2552700"/>
              <a:gd name="connsiteY5" fmla="*/ 342908 h 923933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214314 w 1624006"/>
              <a:gd name="connsiteY2" fmla="*/ 571504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612099 w 1624006"/>
              <a:gd name="connsiteY0" fmla="*/ 342908 h 785818"/>
              <a:gd name="connsiteX1" fmla="*/ 0 w 1624006"/>
              <a:gd name="connsiteY1" fmla="*/ 785818 h 785818"/>
              <a:gd name="connsiteX2" fmla="*/ 464346 w 1624006"/>
              <a:gd name="connsiteY2" fmla="*/ 269085 h 785818"/>
              <a:gd name="connsiteX3" fmla="*/ 1442548 w 1624006"/>
              <a:gd name="connsiteY3" fmla="*/ 0 h 785818"/>
              <a:gd name="connsiteX4" fmla="*/ 1624006 w 1624006"/>
              <a:gd name="connsiteY4" fmla="*/ 292902 h 785818"/>
              <a:gd name="connsiteX5" fmla="*/ 1612099 w 1624006"/>
              <a:gd name="connsiteY5" fmla="*/ 342908 h 785818"/>
              <a:gd name="connsiteX0" fmla="*/ 1147753 w 1159660"/>
              <a:gd name="connsiteY0" fmla="*/ 342908 h 442918"/>
              <a:gd name="connsiteX1" fmla="*/ 50004 w 1159660"/>
              <a:gd name="connsiteY1" fmla="*/ 442918 h 442918"/>
              <a:gd name="connsiteX2" fmla="*/ 0 w 1159660"/>
              <a:gd name="connsiteY2" fmla="*/ 269085 h 442918"/>
              <a:gd name="connsiteX3" fmla="*/ 978202 w 1159660"/>
              <a:gd name="connsiteY3" fmla="*/ 0 h 442918"/>
              <a:gd name="connsiteX4" fmla="*/ 1159660 w 1159660"/>
              <a:gd name="connsiteY4" fmla="*/ 292902 h 442918"/>
              <a:gd name="connsiteX5" fmla="*/ 1147753 w 1159660"/>
              <a:gd name="connsiteY5" fmla="*/ 342908 h 442918"/>
              <a:gd name="connsiteX0" fmla="*/ 1147753 w 1159660"/>
              <a:gd name="connsiteY0" fmla="*/ 342908 h 442918"/>
              <a:gd name="connsiteX1" fmla="*/ 123828 w 1159660"/>
              <a:gd name="connsiteY1" fmla="*/ 414336 h 442918"/>
              <a:gd name="connsiteX2" fmla="*/ 50004 w 1159660"/>
              <a:gd name="connsiteY2" fmla="*/ 442918 h 442918"/>
              <a:gd name="connsiteX3" fmla="*/ 0 w 1159660"/>
              <a:gd name="connsiteY3" fmla="*/ 269085 h 442918"/>
              <a:gd name="connsiteX4" fmla="*/ 978202 w 1159660"/>
              <a:gd name="connsiteY4" fmla="*/ 0 h 442918"/>
              <a:gd name="connsiteX5" fmla="*/ 1159660 w 1159660"/>
              <a:gd name="connsiteY5" fmla="*/ 292902 h 442918"/>
              <a:gd name="connsiteX6" fmla="*/ 1147753 w 1159660"/>
              <a:gd name="connsiteY6" fmla="*/ 342908 h 442918"/>
              <a:gd name="connsiteX0" fmla="*/ 1147753 w 1159660"/>
              <a:gd name="connsiteY0" fmla="*/ 342908 h 442918"/>
              <a:gd name="connsiteX1" fmla="*/ 126209 w 1159660"/>
              <a:gd name="connsiteY1" fmla="*/ 376236 h 442918"/>
              <a:gd name="connsiteX2" fmla="*/ 123828 w 1159660"/>
              <a:gd name="connsiteY2" fmla="*/ 414336 h 442918"/>
              <a:gd name="connsiteX3" fmla="*/ 50004 w 1159660"/>
              <a:gd name="connsiteY3" fmla="*/ 442918 h 442918"/>
              <a:gd name="connsiteX4" fmla="*/ 0 w 1159660"/>
              <a:gd name="connsiteY4" fmla="*/ 269085 h 442918"/>
              <a:gd name="connsiteX5" fmla="*/ 978202 w 1159660"/>
              <a:gd name="connsiteY5" fmla="*/ 0 h 442918"/>
              <a:gd name="connsiteX6" fmla="*/ 1159660 w 1159660"/>
              <a:gd name="connsiteY6" fmla="*/ 292902 h 442918"/>
              <a:gd name="connsiteX7" fmla="*/ 1147753 w 1159660"/>
              <a:gd name="connsiteY7" fmla="*/ 342908 h 442918"/>
              <a:gd name="connsiteX0" fmla="*/ 1147753 w 1159660"/>
              <a:gd name="connsiteY0" fmla="*/ 342908 h 442918"/>
              <a:gd name="connsiteX1" fmla="*/ 154784 w 1159660"/>
              <a:gd name="connsiteY1" fmla="*/ 357186 h 442918"/>
              <a:gd name="connsiteX2" fmla="*/ 126209 w 1159660"/>
              <a:gd name="connsiteY2" fmla="*/ 376236 h 442918"/>
              <a:gd name="connsiteX3" fmla="*/ 123828 w 1159660"/>
              <a:gd name="connsiteY3" fmla="*/ 414336 h 442918"/>
              <a:gd name="connsiteX4" fmla="*/ 50004 w 1159660"/>
              <a:gd name="connsiteY4" fmla="*/ 442918 h 442918"/>
              <a:gd name="connsiteX5" fmla="*/ 0 w 1159660"/>
              <a:gd name="connsiteY5" fmla="*/ 269085 h 442918"/>
              <a:gd name="connsiteX6" fmla="*/ 978202 w 1159660"/>
              <a:gd name="connsiteY6" fmla="*/ 0 h 442918"/>
              <a:gd name="connsiteX7" fmla="*/ 1159660 w 1159660"/>
              <a:gd name="connsiteY7" fmla="*/ 292902 h 442918"/>
              <a:gd name="connsiteX8" fmla="*/ 1147753 w 1159660"/>
              <a:gd name="connsiteY8" fmla="*/ 342908 h 442918"/>
              <a:gd name="connsiteX0" fmla="*/ 1147753 w 1159660"/>
              <a:gd name="connsiteY0" fmla="*/ 342908 h 442918"/>
              <a:gd name="connsiteX1" fmla="*/ 197647 w 1159660"/>
              <a:gd name="connsiteY1" fmla="*/ 361949 h 442918"/>
              <a:gd name="connsiteX2" fmla="*/ 154784 w 1159660"/>
              <a:gd name="connsiteY2" fmla="*/ 357186 h 442918"/>
              <a:gd name="connsiteX3" fmla="*/ 126209 w 1159660"/>
              <a:gd name="connsiteY3" fmla="*/ 376236 h 442918"/>
              <a:gd name="connsiteX4" fmla="*/ 123828 w 1159660"/>
              <a:gd name="connsiteY4" fmla="*/ 414336 h 442918"/>
              <a:gd name="connsiteX5" fmla="*/ 50004 w 1159660"/>
              <a:gd name="connsiteY5" fmla="*/ 442918 h 442918"/>
              <a:gd name="connsiteX6" fmla="*/ 0 w 1159660"/>
              <a:gd name="connsiteY6" fmla="*/ 269085 h 442918"/>
              <a:gd name="connsiteX7" fmla="*/ 978202 w 1159660"/>
              <a:gd name="connsiteY7" fmla="*/ 0 h 442918"/>
              <a:gd name="connsiteX8" fmla="*/ 1159660 w 1159660"/>
              <a:gd name="connsiteY8" fmla="*/ 292902 h 442918"/>
              <a:gd name="connsiteX9" fmla="*/ 1147753 w 1159660"/>
              <a:gd name="connsiteY9" fmla="*/ 342908 h 442918"/>
              <a:gd name="connsiteX0" fmla="*/ 1147753 w 1159660"/>
              <a:gd name="connsiteY0" fmla="*/ 342908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1147753 w 1159660"/>
              <a:gd name="connsiteY10" fmla="*/ 342908 h 442918"/>
              <a:gd name="connsiteX0" fmla="*/ 392896 w 1159660"/>
              <a:gd name="connsiteY0" fmla="*/ 328620 h 442918"/>
              <a:gd name="connsiteX1" fmla="*/ 209553 w 1159660"/>
              <a:gd name="connsiteY1" fmla="*/ 388142 h 442918"/>
              <a:gd name="connsiteX2" fmla="*/ 197647 w 1159660"/>
              <a:gd name="connsiteY2" fmla="*/ 361949 h 442918"/>
              <a:gd name="connsiteX3" fmla="*/ 154784 w 1159660"/>
              <a:gd name="connsiteY3" fmla="*/ 357186 h 442918"/>
              <a:gd name="connsiteX4" fmla="*/ 126209 w 1159660"/>
              <a:gd name="connsiteY4" fmla="*/ 376236 h 442918"/>
              <a:gd name="connsiteX5" fmla="*/ 123828 w 1159660"/>
              <a:gd name="connsiteY5" fmla="*/ 414336 h 442918"/>
              <a:gd name="connsiteX6" fmla="*/ 50004 w 1159660"/>
              <a:gd name="connsiteY6" fmla="*/ 442918 h 442918"/>
              <a:gd name="connsiteX7" fmla="*/ 0 w 1159660"/>
              <a:gd name="connsiteY7" fmla="*/ 269085 h 442918"/>
              <a:gd name="connsiteX8" fmla="*/ 978202 w 1159660"/>
              <a:gd name="connsiteY8" fmla="*/ 0 h 442918"/>
              <a:gd name="connsiteX9" fmla="*/ 1159660 w 1159660"/>
              <a:gd name="connsiteY9" fmla="*/ 292902 h 442918"/>
              <a:gd name="connsiteX10" fmla="*/ 392896 w 1159660"/>
              <a:gd name="connsiteY10" fmla="*/ 328620 h 442918"/>
              <a:gd name="connsiteX0" fmla="*/ 392896 w 978202"/>
              <a:gd name="connsiteY0" fmla="*/ 328620 h 442918"/>
              <a:gd name="connsiteX1" fmla="*/ 209553 w 978202"/>
              <a:gd name="connsiteY1" fmla="*/ 388142 h 442918"/>
              <a:gd name="connsiteX2" fmla="*/ 197647 w 978202"/>
              <a:gd name="connsiteY2" fmla="*/ 361949 h 442918"/>
              <a:gd name="connsiteX3" fmla="*/ 154784 w 978202"/>
              <a:gd name="connsiteY3" fmla="*/ 357186 h 442918"/>
              <a:gd name="connsiteX4" fmla="*/ 126209 w 978202"/>
              <a:gd name="connsiteY4" fmla="*/ 376236 h 442918"/>
              <a:gd name="connsiteX5" fmla="*/ 123828 w 978202"/>
              <a:gd name="connsiteY5" fmla="*/ 414336 h 442918"/>
              <a:gd name="connsiteX6" fmla="*/ 50004 w 978202"/>
              <a:gd name="connsiteY6" fmla="*/ 442918 h 442918"/>
              <a:gd name="connsiteX7" fmla="*/ 0 w 978202"/>
              <a:gd name="connsiteY7" fmla="*/ 269085 h 442918"/>
              <a:gd name="connsiteX8" fmla="*/ 978202 w 978202"/>
              <a:gd name="connsiteY8" fmla="*/ 0 h 442918"/>
              <a:gd name="connsiteX9" fmla="*/ 409566 w 978202"/>
              <a:gd name="connsiteY9" fmla="*/ 292902 h 442918"/>
              <a:gd name="connsiteX10" fmla="*/ 392896 w 978202"/>
              <a:gd name="connsiteY10" fmla="*/ 328620 h 442918"/>
              <a:gd name="connsiteX0" fmla="*/ 392896 w 409566"/>
              <a:gd name="connsiteY0" fmla="*/ 178602 h 292900"/>
              <a:gd name="connsiteX1" fmla="*/ 209553 w 409566"/>
              <a:gd name="connsiteY1" fmla="*/ 238124 h 292900"/>
              <a:gd name="connsiteX2" fmla="*/ 197647 w 409566"/>
              <a:gd name="connsiteY2" fmla="*/ 211931 h 292900"/>
              <a:gd name="connsiteX3" fmla="*/ 154784 w 409566"/>
              <a:gd name="connsiteY3" fmla="*/ 207168 h 292900"/>
              <a:gd name="connsiteX4" fmla="*/ 126209 w 409566"/>
              <a:gd name="connsiteY4" fmla="*/ 226218 h 292900"/>
              <a:gd name="connsiteX5" fmla="*/ 123828 w 409566"/>
              <a:gd name="connsiteY5" fmla="*/ 264318 h 292900"/>
              <a:gd name="connsiteX6" fmla="*/ 50004 w 409566"/>
              <a:gd name="connsiteY6" fmla="*/ 292900 h 292900"/>
              <a:gd name="connsiteX7" fmla="*/ 0 w 409566"/>
              <a:gd name="connsiteY7" fmla="*/ 119067 h 292900"/>
              <a:gd name="connsiteX8" fmla="*/ 356695 w 409566"/>
              <a:gd name="connsiteY8" fmla="*/ 0 h 292900"/>
              <a:gd name="connsiteX9" fmla="*/ 409566 w 409566"/>
              <a:gd name="connsiteY9" fmla="*/ 142884 h 292900"/>
              <a:gd name="connsiteX10" fmla="*/ 392896 w 409566"/>
              <a:gd name="connsiteY10" fmla="*/ 178602 h 292900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97647 w 409566"/>
              <a:gd name="connsiteY2" fmla="*/ 221457 h 302426"/>
              <a:gd name="connsiteX3" fmla="*/ 154784 w 409566"/>
              <a:gd name="connsiteY3" fmla="*/ 216694 h 302426"/>
              <a:gd name="connsiteX4" fmla="*/ 126209 w 409566"/>
              <a:gd name="connsiteY4" fmla="*/ 235744 h 302426"/>
              <a:gd name="connsiteX5" fmla="*/ 123828 w 409566"/>
              <a:gd name="connsiteY5" fmla="*/ 273844 h 302426"/>
              <a:gd name="connsiteX6" fmla="*/ 50004 w 409566"/>
              <a:gd name="connsiteY6" fmla="*/ 302426 h 302426"/>
              <a:gd name="connsiteX7" fmla="*/ 0 w 409566"/>
              <a:gd name="connsiteY7" fmla="*/ 128593 h 302426"/>
              <a:gd name="connsiteX8" fmla="*/ 59534 w 409566"/>
              <a:gd name="connsiteY8" fmla="*/ 102394 h 302426"/>
              <a:gd name="connsiteX9" fmla="*/ 111922 w 409566"/>
              <a:gd name="connsiteY9" fmla="*/ 111919 h 302426"/>
              <a:gd name="connsiteX10" fmla="*/ 152403 w 409566"/>
              <a:gd name="connsiteY10" fmla="*/ 64294 h 302426"/>
              <a:gd name="connsiteX11" fmla="*/ 328615 w 409566"/>
              <a:gd name="connsiteY11" fmla="*/ 0 h 302426"/>
              <a:gd name="connsiteX12" fmla="*/ 356695 w 409566"/>
              <a:gd name="connsiteY12" fmla="*/ 9526 h 302426"/>
              <a:gd name="connsiteX13" fmla="*/ 409566 w 409566"/>
              <a:gd name="connsiteY13" fmla="*/ 152410 h 302426"/>
              <a:gd name="connsiteX14" fmla="*/ 392896 w 409566"/>
              <a:gd name="connsiteY14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54784 w 409566"/>
              <a:gd name="connsiteY2" fmla="*/ 216694 h 302426"/>
              <a:gd name="connsiteX3" fmla="*/ 126209 w 409566"/>
              <a:gd name="connsiteY3" fmla="*/ 235744 h 302426"/>
              <a:gd name="connsiteX4" fmla="*/ 123828 w 409566"/>
              <a:gd name="connsiteY4" fmla="*/ 273844 h 302426"/>
              <a:gd name="connsiteX5" fmla="*/ 50004 w 409566"/>
              <a:gd name="connsiteY5" fmla="*/ 302426 h 302426"/>
              <a:gd name="connsiteX6" fmla="*/ 0 w 409566"/>
              <a:gd name="connsiteY6" fmla="*/ 128593 h 302426"/>
              <a:gd name="connsiteX7" fmla="*/ 59534 w 409566"/>
              <a:gd name="connsiteY7" fmla="*/ 102394 h 302426"/>
              <a:gd name="connsiteX8" fmla="*/ 111922 w 409566"/>
              <a:gd name="connsiteY8" fmla="*/ 111919 h 302426"/>
              <a:gd name="connsiteX9" fmla="*/ 152403 w 409566"/>
              <a:gd name="connsiteY9" fmla="*/ 64294 h 302426"/>
              <a:gd name="connsiteX10" fmla="*/ 328615 w 409566"/>
              <a:gd name="connsiteY10" fmla="*/ 0 h 302426"/>
              <a:gd name="connsiteX11" fmla="*/ 356695 w 409566"/>
              <a:gd name="connsiteY11" fmla="*/ 9526 h 302426"/>
              <a:gd name="connsiteX12" fmla="*/ 409566 w 409566"/>
              <a:gd name="connsiteY12" fmla="*/ 152410 h 302426"/>
              <a:gd name="connsiteX13" fmla="*/ 392896 w 409566"/>
              <a:gd name="connsiteY13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6209 w 409566"/>
              <a:gd name="connsiteY2" fmla="*/ 235744 h 302426"/>
              <a:gd name="connsiteX3" fmla="*/ 123828 w 409566"/>
              <a:gd name="connsiteY3" fmla="*/ 273844 h 302426"/>
              <a:gd name="connsiteX4" fmla="*/ 50004 w 409566"/>
              <a:gd name="connsiteY4" fmla="*/ 302426 h 302426"/>
              <a:gd name="connsiteX5" fmla="*/ 0 w 409566"/>
              <a:gd name="connsiteY5" fmla="*/ 128593 h 302426"/>
              <a:gd name="connsiteX6" fmla="*/ 59534 w 409566"/>
              <a:gd name="connsiteY6" fmla="*/ 102394 h 302426"/>
              <a:gd name="connsiteX7" fmla="*/ 111922 w 409566"/>
              <a:gd name="connsiteY7" fmla="*/ 111919 h 302426"/>
              <a:gd name="connsiteX8" fmla="*/ 152403 w 409566"/>
              <a:gd name="connsiteY8" fmla="*/ 64294 h 302426"/>
              <a:gd name="connsiteX9" fmla="*/ 328615 w 409566"/>
              <a:gd name="connsiteY9" fmla="*/ 0 h 302426"/>
              <a:gd name="connsiteX10" fmla="*/ 356695 w 409566"/>
              <a:gd name="connsiteY10" fmla="*/ 9526 h 302426"/>
              <a:gd name="connsiteX11" fmla="*/ 409566 w 409566"/>
              <a:gd name="connsiteY11" fmla="*/ 152410 h 302426"/>
              <a:gd name="connsiteX12" fmla="*/ 392896 w 409566"/>
              <a:gd name="connsiteY12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11922 w 409566"/>
              <a:gd name="connsiteY6" fmla="*/ 111919 h 302426"/>
              <a:gd name="connsiteX7" fmla="*/ 152403 w 409566"/>
              <a:gd name="connsiteY7" fmla="*/ 64294 h 302426"/>
              <a:gd name="connsiteX8" fmla="*/ 328615 w 409566"/>
              <a:gd name="connsiteY8" fmla="*/ 0 h 302426"/>
              <a:gd name="connsiteX9" fmla="*/ 356695 w 409566"/>
              <a:gd name="connsiteY9" fmla="*/ 9526 h 302426"/>
              <a:gd name="connsiteX10" fmla="*/ 409566 w 409566"/>
              <a:gd name="connsiteY10" fmla="*/ 152410 h 302426"/>
              <a:gd name="connsiteX11" fmla="*/ 392896 w 409566"/>
              <a:gd name="connsiteY11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152403 w 409566"/>
              <a:gd name="connsiteY6" fmla="*/ 64294 h 302426"/>
              <a:gd name="connsiteX7" fmla="*/ 328615 w 409566"/>
              <a:gd name="connsiteY7" fmla="*/ 0 h 302426"/>
              <a:gd name="connsiteX8" fmla="*/ 356695 w 409566"/>
              <a:gd name="connsiteY8" fmla="*/ 9526 h 302426"/>
              <a:gd name="connsiteX9" fmla="*/ 409566 w 409566"/>
              <a:gd name="connsiteY9" fmla="*/ 152410 h 302426"/>
              <a:gd name="connsiteX10" fmla="*/ 392896 w 409566"/>
              <a:gd name="connsiteY10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356695 w 409566"/>
              <a:gd name="connsiteY7" fmla="*/ 9526 h 302426"/>
              <a:gd name="connsiteX8" fmla="*/ 409566 w 409566"/>
              <a:gd name="connsiteY8" fmla="*/ 152410 h 302426"/>
              <a:gd name="connsiteX9" fmla="*/ 392896 w 409566"/>
              <a:gd name="connsiteY9" fmla="*/ 188128 h 302426"/>
              <a:gd name="connsiteX0" fmla="*/ 392896 w 409566"/>
              <a:gd name="connsiteY0" fmla="*/ 188128 h 302426"/>
              <a:gd name="connsiteX1" fmla="*/ 209553 w 409566"/>
              <a:gd name="connsiteY1" fmla="*/ 247650 h 302426"/>
              <a:gd name="connsiteX2" fmla="*/ 123828 w 409566"/>
              <a:gd name="connsiteY2" fmla="*/ 273844 h 302426"/>
              <a:gd name="connsiteX3" fmla="*/ 50004 w 409566"/>
              <a:gd name="connsiteY3" fmla="*/ 302426 h 302426"/>
              <a:gd name="connsiteX4" fmla="*/ 0 w 409566"/>
              <a:gd name="connsiteY4" fmla="*/ 128593 h 302426"/>
              <a:gd name="connsiteX5" fmla="*/ 59534 w 409566"/>
              <a:gd name="connsiteY5" fmla="*/ 102394 h 302426"/>
              <a:gd name="connsiteX6" fmla="*/ 328615 w 409566"/>
              <a:gd name="connsiteY6" fmla="*/ 0 h 302426"/>
              <a:gd name="connsiteX7" fmla="*/ 409566 w 409566"/>
              <a:gd name="connsiteY7" fmla="*/ 152410 h 302426"/>
              <a:gd name="connsiteX8" fmla="*/ 392896 w 409566"/>
              <a:gd name="connsiteY8" fmla="*/ 188128 h 302426"/>
              <a:gd name="connsiteX0" fmla="*/ 392896 w 392896"/>
              <a:gd name="connsiteY0" fmla="*/ 188128 h 302426"/>
              <a:gd name="connsiteX1" fmla="*/ 209553 w 392896"/>
              <a:gd name="connsiteY1" fmla="*/ 247650 h 302426"/>
              <a:gd name="connsiteX2" fmla="*/ 123828 w 392896"/>
              <a:gd name="connsiteY2" fmla="*/ 273844 h 302426"/>
              <a:gd name="connsiteX3" fmla="*/ 50004 w 392896"/>
              <a:gd name="connsiteY3" fmla="*/ 302426 h 302426"/>
              <a:gd name="connsiteX4" fmla="*/ 0 w 392896"/>
              <a:gd name="connsiteY4" fmla="*/ 128593 h 302426"/>
              <a:gd name="connsiteX5" fmla="*/ 59534 w 392896"/>
              <a:gd name="connsiteY5" fmla="*/ 102394 h 302426"/>
              <a:gd name="connsiteX6" fmla="*/ 328615 w 392896"/>
              <a:gd name="connsiteY6" fmla="*/ 0 h 302426"/>
              <a:gd name="connsiteX7" fmla="*/ 392896 w 392896"/>
              <a:gd name="connsiteY7" fmla="*/ 188128 h 302426"/>
              <a:gd name="connsiteX0" fmla="*/ 392896 w 392896"/>
              <a:gd name="connsiteY0" fmla="*/ 188128 h 302426"/>
              <a:gd name="connsiteX1" fmla="*/ 123828 w 392896"/>
              <a:gd name="connsiteY1" fmla="*/ 273844 h 302426"/>
              <a:gd name="connsiteX2" fmla="*/ 50004 w 392896"/>
              <a:gd name="connsiteY2" fmla="*/ 302426 h 302426"/>
              <a:gd name="connsiteX3" fmla="*/ 0 w 392896"/>
              <a:gd name="connsiteY3" fmla="*/ 128593 h 302426"/>
              <a:gd name="connsiteX4" fmla="*/ 59534 w 392896"/>
              <a:gd name="connsiteY4" fmla="*/ 102394 h 302426"/>
              <a:gd name="connsiteX5" fmla="*/ 328615 w 392896"/>
              <a:gd name="connsiteY5" fmla="*/ 0 h 302426"/>
              <a:gd name="connsiteX6" fmla="*/ 392896 w 392896"/>
              <a:gd name="connsiteY6" fmla="*/ 188128 h 302426"/>
              <a:gd name="connsiteX0" fmla="*/ 392896 w 392896"/>
              <a:gd name="connsiteY0" fmla="*/ 188128 h 302426"/>
              <a:gd name="connsiteX1" fmla="*/ 50004 w 392896"/>
              <a:gd name="connsiteY1" fmla="*/ 302426 h 302426"/>
              <a:gd name="connsiteX2" fmla="*/ 0 w 392896"/>
              <a:gd name="connsiteY2" fmla="*/ 128593 h 302426"/>
              <a:gd name="connsiteX3" fmla="*/ 59534 w 392896"/>
              <a:gd name="connsiteY3" fmla="*/ 102394 h 302426"/>
              <a:gd name="connsiteX4" fmla="*/ 328615 w 392896"/>
              <a:gd name="connsiteY4" fmla="*/ 0 h 302426"/>
              <a:gd name="connsiteX5" fmla="*/ 392896 w 392896"/>
              <a:gd name="connsiteY5" fmla="*/ 188128 h 302426"/>
              <a:gd name="connsiteX0" fmla="*/ 392896 w 392896"/>
              <a:gd name="connsiteY0" fmla="*/ 188128 h 316713"/>
              <a:gd name="connsiteX1" fmla="*/ 100011 w 392896"/>
              <a:gd name="connsiteY1" fmla="*/ 316713 h 316713"/>
              <a:gd name="connsiteX2" fmla="*/ 0 w 392896"/>
              <a:gd name="connsiteY2" fmla="*/ 128593 h 316713"/>
              <a:gd name="connsiteX3" fmla="*/ 59534 w 392896"/>
              <a:gd name="connsiteY3" fmla="*/ 102394 h 316713"/>
              <a:gd name="connsiteX4" fmla="*/ 328615 w 392896"/>
              <a:gd name="connsiteY4" fmla="*/ 0 h 316713"/>
              <a:gd name="connsiteX5" fmla="*/ 392896 w 392896"/>
              <a:gd name="connsiteY5" fmla="*/ 188128 h 316713"/>
              <a:gd name="connsiteX0" fmla="*/ 392896 w 392896"/>
              <a:gd name="connsiteY0" fmla="*/ 188128 h 316713"/>
              <a:gd name="connsiteX1" fmla="*/ 142877 w 392896"/>
              <a:gd name="connsiteY1" fmla="*/ 316705 h 316713"/>
              <a:gd name="connsiteX2" fmla="*/ 100011 w 392896"/>
              <a:gd name="connsiteY2" fmla="*/ 316713 h 316713"/>
              <a:gd name="connsiteX3" fmla="*/ 0 w 392896"/>
              <a:gd name="connsiteY3" fmla="*/ 128593 h 316713"/>
              <a:gd name="connsiteX4" fmla="*/ 59534 w 392896"/>
              <a:gd name="connsiteY4" fmla="*/ 102394 h 316713"/>
              <a:gd name="connsiteX5" fmla="*/ 328615 w 392896"/>
              <a:gd name="connsiteY5" fmla="*/ 0 h 316713"/>
              <a:gd name="connsiteX6" fmla="*/ 392896 w 392896"/>
              <a:gd name="connsiteY6" fmla="*/ 188128 h 316713"/>
              <a:gd name="connsiteX0" fmla="*/ 173821 w 328615"/>
              <a:gd name="connsiteY0" fmla="*/ 292903 h 316713"/>
              <a:gd name="connsiteX1" fmla="*/ 142877 w 328615"/>
              <a:gd name="connsiteY1" fmla="*/ 316705 h 316713"/>
              <a:gd name="connsiteX2" fmla="*/ 100011 w 328615"/>
              <a:gd name="connsiteY2" fmla="*/ 316713 h 316713"/>
              <a:gd name="connsiteX3" fmla="*/ 0 w 328615"/>
              <a:gd name="connsiteY3" fmla="*/ 128593 h 316713"/>
              <a:gd name="connsiteX4" fmla="*/ 59534 w 328615"/>
              <a:gd name="connsiteY4" fmla="*/ 102394 h 316713"/>
              <a:gd name="connsiteX5" fmla="*/ 328615 w 328615"/>
              <a:gd name="connsiteY5" fmla="*/ 0 h 316713"/>
              <a:gd name="connsiteX6" fmla="*/ 173821 w 328615"/>
              <a:gd name="connsiteY6" fmla="*/ 292903 h 316713"/>
              <a:gd name="connsiteX0" fmla="*/ 223827 w 378621"/>
              <a:gd name="connsiteY0" fmla="*/ 347666 h 371476"/>
              <a:gd name="connsiteX1" fmla="*/ 192883 w 378621"/>
              <a:gd name="connsiteY1" fmla="*/ 371468 h 371476"/>
              <a:gd name="connsiteX2" fmla="*/ 150017 w 378621"/>
              <a:gd name="connsiteY2" fmla="*/ 371476 h 371476"/>
              <a:gd name="connsiteX3" fmla="*/ 0 w 378621"/>
              <a:gd name="connsiteY3" fmla="*/ 0 h 371476"/>
              <a:gd name="connsiteX4" fmla="*/ 109540 w 378621"/>
              <a:gd name="connsiteY4" fmla="*/ 157157 h 371476"/>
              <a:gd name="connsiteX5" fmla="*/ 378621 w 378621"/>
              <a:gd name="connsiteY5" fmla="*/ 54763 h 371476"/>
              <a:gd name="connsiteX6" fmla="*/ 223827 w 378621"/>
              <a:gd name="connsiteY6" fmla="*/ 347666 h 371476"/>
              <a:gd name="connsiteX0" fmla="*/ 242875 w 397669"/>
              <a:gd name="connsiteY0" fmla="*/ 383391 h 407201"/>
              <a:gd name="connsiteX1" fmla="*/ 211931 w 397669"/>
              <a:gd name="connsiteY1" fmla="*/ 407193 h 407201"/>
              <a:gd name="connsiteX2" fmla="*/ 169065 w 397669"/>
              <a:gd name="connsiteY2" fmla="*/ 407201 h 407201"/>
              <a:gd name="connsiteX3" fmla="*/ 19048 w 397669"/>
              <a:gd name="connsiteY3" fmla="*/ 35725 h 407201"/>
              <a:gd name="connsiteX4" fmla="*/ 0 w 397669"/>
              <a:gd name="connsiteY4" fmla="*/ 0 h 407201"/>
              <a:gd name="connsiteX5" fmla="*/ 397669 w 397669"/>
              <a:gd name="connsiteY5" fmla="*/ 90488 h 407201"/>
              <a:gd name="connsiteX6" fmla="*/ 242875 w 397669"/>
              <a:gd name="connsiteY6" fmla="*/ 383391 h 407201"/>
              <a:gd name="connsiteX0" fmla="*/ 242875 w 242875"/>
              <a:gd name="connsiteY0" fmla="*/ 431015 h 454825"/>
              <a:gd name="connsiteX1" fmla="*/ 211931 w 242875"/>
              <a:gd name="connsiteY1" fmla="*/ 454817 h 454825"/>
              <a:gd name="connsiteX2" fmla="*/ 169065 w 242875"/>
              <a:gd name="connsiteY2" fmla="*/ 454825 h 454825"/>
              <a:gd name="connsiteX3" fmla="*/ 19048 w 242875"/>
              <a:gd name="connsiteY3" fmla="*/ 83349 h 454825"/>
              <a:gd name="connsiteX4" fmla="*/ 0 w 242875"/>
              <a:gd name="connsiteY4" fmla="*/ 47624 h 454825"/>
              <a:gd name="connsiteX5" fmla="*/ 7144 w 242875"/>
              <a:gd name="connsiteY5" fmla="*/ 0 h 454825"/>
              <a:gd name="connsiteX6" fmla="*/ 242875 w 242875"/>
              <a:gd name="connsiteY6" fmla="*/ 431015 h 454825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242875 w 242875"/>
              <a:gd name="connsiteY7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242875 w 242875"/>
              <a:gd name="connsiteY8" fmla="*/ 433397 h 457207"/>
              <a:gd name="connsiteX0" fmla="*/ 242875 w 242875"/>
              <a:gd name="connsiteY0" fmla="*/ 433397 h 457207"/>
              <a:gd name="connsiteX1" fmla="*/ 211931 w 242875"/>
              <a:gd name="connsiteY1" fmla="*/ 457199 h 457207"/>
              <a:gd name="connsiteX2" fmla="*/ 169065 w 242875"/>
              <a:gd name="connsiteY2" fmla="*/ 457207 h 457207"/>
              <a:gd name="connsiteX3" fmla="*/ 19048 w 242875"/>
              <a:gd name="connsiteY3" fmla="*/ 85731 h 457207"/>
              <a:gd name="connsiteX4" fmla="*/ 0 w 242875"/>
              <a:gd name="connsiteY4" fmla="*/ 50006 h 457207"/>
              <a:gd name="connsiteX5" fmla="*/ 7144 w 242875"/>
              <a:gd name="connsiteY5" fmla="*/ 2382 h 457207"/>
              <a:gd name="connsiteX6" fmla="*/ 57151 w 242875"/>
              <a:gd name="connsiteY6" fmla="*/ 0 h 457207"/>
              <a:gd name="connsiteX7" fmla="*/ 83345 w 242875"/>
              <a:gd name="connsiteY7" fmla="*/ 30957 h 457207"/>
              <a:gd name="connsiteX8" fmla="*/ 76201 w 242875"/>
              <a:gd name="connsiteY8" fmla="*/ 57150 h 457207"/>
              <a:gd name="connsiteX9" fmla="*/ 242875 w 242875"/>
              <a:gd name="connsiteY9" fmla="*/ 433397 h 457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875" h="457207">
                <a:moveTo>
                  <a:pt x="242875" y="433397"/>
                </a:moveTo>
                <a:lnTo>
                  <a:pt x="211931" y="457199"/>
                </a:lnTo>
                <a:lnTo>
                  <a:pt x="169065" y="457207"/>
                </a:lnTo>
                <a:lnTo>
                  <a:pt x="19048" y="85731"/>
                </a:lnTo>
                <a:lnTo>
                  <a:pt x="0" y="50006"/>
                </a:lnTo>
                <a:lnTo>
                  <a:pt x="7144" y="2382"/>
                </a:lnTo>
                <a:lnTo>
                  <a:pt x="57151" y="0"/>
                </a:lnTo>
                <a:lnTo>
                  <a:pt x="83345" y="30957"/>
                </a:lnTo>
                <a:lnTo>
                  <a:pt x="76201" y="57150"/>
                </a:lnTo>
                <a:lnTo>
                  <a:pt x="242875" y="433397"/>
                </a:lnTo>
                <a:close/>
              </a:path>
            </a:pathLst>
          </a:custGeom>
          <a:solidFill>
            <a:schemeClr val="accent6">
              <a:lumMod val="7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4562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64563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64564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64565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64566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64567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64568" name="ZoneTexte 57"/>
          <p:cNvSpPr txBox="1">
            <a:spLocks noChangeArrowheads="1"/>
          </p:cNvSpPr>
          <p:nvPr/>
        </p:nvSpPr>
        <p:spPr bwMode="auto">
          <a:xfrm>
            <a:off x="0" y="5643563"/>
            <a:ext cx="9144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Les liaisons sont maintenant définies, nous allons pouvoir tracer le schéma cinématique…</a:t>
            </a:r>
          </a:p>
          <a:p>
            <a:pPr algn="ctr"/>
            <a:endParaRPr lang="fr-FR" sz="2400" i="1">
              <a:solidFill>
                <a:srgbClr val="0070C0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pic>
        <p:nvPicPr>
          <p:cNvPr id="17417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1785938" y="1357313"/>
            <a:ext cx="5767387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418" name="AutoShape 13"/>
          <p:cNvSpPr>
            <a:spLocks noChangeArrowheads="1"/>
          </p:cNvSpPr>
          <p:nvPr/>
        </p:nvSpPr>
        <p:spPr bwMode="auto">
          <a:xfrm>
            <a:off x="1928813" y="2214563"/>
            <a:ext cx="290512" cy="238125"/>
          </a:xfrm>
          <a:prstGeom prst="wedgeRectCallout">
            <a:avLst>
              <a:gd name="adj1" fmla="val 41986"/>
              <a:gd name="adj2" fmla="val 47131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17419" name="AutoShape 14"/>
          <p:cNvSpPr>
            <a:spLocks noChangeArrowheads="1"/>
          </p:cNvSpPr>
          <p:nvPr/>
        </p:nvSpPr>
        <p:spPr bwMode="auto">
          <a:xfrm>
            <a:off x="3357563" y="2286000"/>
            <a:ext cx="290512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17420" name="AutoShape 15"/>
          <p:cNvSpPr>
            <a:spLocks noChangeArrowheads="1"/>
          </p:cNvSpPr>
          <p:nvPr/>
        </p:nvSpPr>
        <p:spPr bwMode="auto">
          <a:xfrm>
            <a:off x="3929063" y="3571875"/>
            <a:ext cx="290512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17421" name="AutoShape 16"/>
          <p:cNvSpPr>
            <a:spLocks noChangeArrowheads="1"/>
          </p:cNvSpPr>
          <p:nvPr/>
        </p:nvSpPr>
        <p:spPr bwMode="auto">
          <a:xfrm>
            <a:off x="4143375" y="4429125"/>
            <a:ext cx="290513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17422" name="AutoShape 17"/>
          <p:cNvSpPr>
            <a:spLocks noChangeArrowheads="1"/>
          </p:cNvSpPr>
          <p:nvPr/>
        </p:nvSpPr>
        <p:spPr bwMode="auto">
          <a:xfrm>
            <a:off x="6357938" y="3000375"/>
            <a:ext cx="290512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17423" name="AutoShape 18"/>
          <p:cNvSpPr>
            <a:spLocks noChangeArrowheads="1"/>
          </p:cNvSpPr>
          <p:nvPr/>
        </p:nvSpPr>
        <p:spPr bwMode="auto">
          <a:xfrm>
            <a:off x="7358063" y="2214563"/>
            <a:ext cx="290512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  <p:sp>
        <p:nvSpPr>
          <p:cNvPr id="17424" name="ZoneTexte 23"/>
          <p:cNvSpPr txBox="1">
            <a:spLocks noChangeArrowheads="1"/>
          </p:cNvSpPr>
          <p:nvPr/>
        </p:nvSpPr>
        <p:spPr bwMode="auto">
          <a:xfrm>
            <a:off x="500063" y="5643563"/>
            <a:ext cx="77866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Un repère orthonormé direct est défini afin d’orienter le système dans l’espace.</a:t>
            </a:r>
          </a:p>
        </p:txBody>
      </p:sp>
      <p:graphicFrame>
        <p:nvGraphicFramePr>
          <p:cNvPr id="17" name="Tableau 16"/>
          <p:cNvGraphicFramePr>
            <a:graphicFrameLocks noGrp="1"/>
          </p:cNvGraphicFramePr>
          <p:nvPr/>
        </p:nvGraphicFramePr>
        <p:xfrm>
          <a:off x="7072313" y="328612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7448" name="Groupe 17"/>
          <p:cNvGrpSpPr>
            <a:grpSpLocks/>
          </p:cNvGrpSpPr>
          <p:nvPr/>
        </p:nvGrpSpPr>
        <p:grpSpPr bwMode="auto">
          <a:xfrm>
            <a:off x="500063" y="3571875"/>
            <a:ext cx="1184275" cy="1130300"/>
            <a:chOff x="3917977" y="4947691"/>
            <a:chExt cx="1184507" cy="1130605"/>
          </a:xfrm>
        </p:grpSpPr>
        <p:cxnSp>
          <p:nvCxnSpPr>
            <p:cNvPr id="17451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17452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17453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17410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17410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17411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17411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17412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17412" name="Équation" r:id="rId7" imgW="139680" imgH="253800" progId="Equation.3">
                <p:embed/>
              </p:oleObj>
            </a:graphicData>
          </a:graphic>
        </p:graphicFrame>
      </p:grpSp>
      <p:sp>
        <p:nvSpPr>
          <p:cNvPr id="27" name="Flèche vers le haut 26"/>
          <p:cNvSpPr/>
          <p:nvPr/>
        </p:nvSpPr>
        <p:spPr>
          <a:xfrm rot="1672426">
            <a:off x="625475" y="4514850"/>
            <a:ext cx="428625" cy="928688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17450" name="ZoneTexte 27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73732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73733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7373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7373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73736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74756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7475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7475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74760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4761" name="Picture 2"/>
          <p:cNvPicPr>
            <a:picLocks noChangeAspect="1" noChangeArrowheads="1"/>
          </p:cNvPicPr>
          <p:nvPr/>
        </p:nvPicPr>
        <p:blipFill>
          <a:blip r:embed="rId3"/>
          <a:srcRect l="10254" t="24414" r="30420" b="19922"/>
          <a:stretch>
            <a:fillRect/>
          </a:stretch>
        </p:blipFill>
        <p:spPr bwMode="auto">
          <a:xfrm>
            <a:off x="5489575" y="0"/>
            <a:ext cx="3654425" cy="2571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Rectangle à coins arrondis 13"/>
          <p:cNvSpPr/>
          <p:nvPr/>
        </p:nvSpPr>
        <p:spPr>
          <a:xfrm>
            <a:off x="71438" y="5572125"/>
            <a:ext cx="8929687" cy="121443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L13 = glissière d’axe X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Quel est le bon schéma ? </a:t>
            </a:r>
            <a:r>
              <a:rPr lang="fr-FR" sz="2800" b="1" i="1" dirty="0">
                <a:solidFill>
                  <a:srgbClr val="FF0000"/>
                </a:solidFill>
              </a:rPr>
              <a:t>6 possibilités, 1 seule de bonne…</a:t>
            </a:r>
            <a:endParaRPr lang="fr-FR" sz="2800" b="1" dirty="0">
              <a:solidFill>
                <a:srgbClr val="FF0000"/>
              </a:solidFill>
            </a:endParaRPr>
          </a:p>
        </p:txBody>
      </p:sp>
      <p:sp>
        <p:nvSpPr>
          <p:cNvPr id="15" name="Rectangle à coins arrondis 14"/>
          <p:cNvSpPr/>
          <p:nvPr/>
        </p:nvSpPr>
        <p:spPr>
          <a:xfrm>
            <a:off x="214282" y="357166"/>
            <a:ext cx="6786562" cy="5286375"/>
          </a:xfrm>
          <a:prstGeom prst="roundRect">
            <a:avLst>
              <a:gd name="adj" fmla="val 6234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74764" name="Groupe 30"/>
          <p:cNvGrpSpPr>
            <a:grpSpLocks/>
          </p:cNvGrpSpPr>
          <p:nvPr/>
        </p:nvGrpSpPr>
        <p:grpSpPr bwMode="auto">
          <a:xfrm>
            <a:off x="214313" y="857250"/>
            <a:ext cx="2935287" cy="571500"/>
            <a:chOff x="214282" y="857232"/>
            <a:chExt cx="2935319" cy="571504"/>
          </a:xfrm>
        </p:grpSpPr>
        <p:sp>
          <p:nvSpPr>
            <p:cNvPr id="16" name="Rectangle 15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8" name="Connecteur droit 17"/>
            <p:cNvCxnSpPr/>
            <p:nvPr/>
          </p:nvCxnSpPr>
          <p:spPr>
            <a:xfrm>
              <a:off x="2457443" y="1142984"/>
              <a:ext cx="692158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765" name="Groupe 29"/>
          <p:cNvGrpSpPr>
            <a:grpSpLocks/>
          </p:cNvGrpSpPr>
          <p:nvPr/>
        </p:nvGrpSpPr>
        <p:grpSpPr bwMode="auto">
          <a:xfrm>
            <a:off x="3779838" y="857250"/>
            <a:ext cx="2935287" cy="571500"/>
            <a:chOff x="3779821" y="857232"/>
            <a:chExt cx="2935319" cy="571504"/>
          </a:xfrm>
        </p:grpSpPr>
        <p:sp>
          <p:nvSpPr>
            <p:cNvPr id="25" name="Rectangle 24"/>
            <p:cNvSpPr/>
            <p:nvPr/>
          </p:nvSpPr>
          <p:spPr>
            <a:xfrm>
              <a:off x="4351327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26" name="Connecteur droit 25"/>
            <p:cNvCxnSpPr/>
            <p:nvPr/>
          </p:nvCxnSpPr>
          <p:spPr>
            <a:xfrm>
              <a:off x="6022982" y="1142984"/>
              <a:ext cx="692158" cy="3175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necteur droit 28"/>
            <p:cNvCxnSpPr/>
            <p:nvPr/>
          </p:nvCxnSpPr>
          <p:spPr>
            <a:xfrm>
              <a:off x="3779821" y="1142984"/>
              <a:ext cx="555631" cy="3175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766" name="Groupe 31"/>
          <p:cNvGrpSpPr>
            <a:grpSpLocks/>
          </p:cNvGrpSpPr>
          <p:nvPr/>
        </p:nvGrpSpPr>
        <p:grpSpPr bwMode="auto">
          <a:xfrm rot="-5400000">
            <a:off x="103981" y="3032919"/>
            <a:ext cx="2935288" cy="571500"/>
            <a:chOff x="214282" y="857232"/>
            <a:chExt cx="2935319" cy="571504"/>
          </a:xfrm>
        </p:grpSpPr>
        <p:sp>
          <p:nvSpPr>
            <p:cNvPr id="33" name="Rectangle 32"/>
            <p:cNvSpPr/>
            <p:nvPr/>
          </p:nvSpPr>
          <p:spPr>
            <a:xfrm>
              <a:off x="785788" y="857231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34" name="Connecteur droit 33"/>
            <p:cNvCxnSpPr/>
            <p:nvPr/>
          </p:nvCxnSpPr>
          <p:spPr>
            <a:xfrm>
              <a:off x="2455856" y="1142985"/>
              <a:ext cx="692157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Connecteur droit 34"/>
            <p:cNvCxnSpPr/>
            <p:nvPr/>
          </p:nvCxnSpPr>
          <p:spPr>
            <a:xfrm>
              <a:off x="212695" y="1142984"/>
              <a:ext cx="555631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767" name="Groupe 35"/>
          <p:cNvGrpSpPr>
            <a:grpSpLocks/>
          </p:cNvGrpSpPr>
          <p:nvPr/>
        </p:nvGrpSpPr>
        <p:grpSpPr bwMode="auto">
          <a:xfrm rot="-5400000">
            <a:off x="1961356" y="3032919"/>
            <a:ext cx="2935288" cy="571500"/>
            <a:chOff x="3779821" y="857232"/>
            <a:chExt cx="2935319" cy="571504"/>
          </a:xfrm>
        </p:grpSpPr>
        <p:sp>
          <p:nvSpPr>
            <p:cNvPr id="37" name="Rectangle 36"/>
            <p:cNvSpPr/>
            <p:nvPr/>
          </p:nvSpPr>
          <p:spPr>
            <a:xfrm>
              <a:off x="4351327" y="857231"/>
              <a:ext cx="1643080" cy="571504"/>
            </a:xfrm>
            <a:prstGeom prst="rect">
              <a:avLst/>
            </a:prstGeom>
            <a:noFill/>
            <a:ln w="508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38" name="Connecteur droit 37"/>
            <p:cNvCxnSpPr/>
            <p:nvPr/>
          </p:nvCxnSpPr>
          <p:spPr>
            <a:xfrm>
              <a:off x="6021395" y="1142985"/>
              <a:ext cx="692157" cy="3175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Connecteur droit 38"/>
            <p:cNvCxnSpPr/>
            <p:nvPr/>
          </p:nvCxnSpPr>
          <p:spPr>
            <a:xfrm>
              <a:off x="3778234" y="1142984"/>
              <a:ext cx="555631" cy="3175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" name="Rectangle 40"/>
          <p:cNvSpPr/>
          <p:nvPr/>
        </p:nvSpPr>
        <p:spPr>
          <a:xfrm rot="16200000">
            <a:off x="4575175" y="2432050"/>
            <a:ext cx="565150" cy="571500"/>
          </a:xfrm>
          <a:prstGeom prst="rect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42" name="Connecteur droit 41"/>
          <p:cNvCxnSpPr>
            <a:stCxn id="41" idx="2"/>
          </p:cNvCxnSpPr>
          <p:nvPr/>
        </p:nvCxnSpPr>
        <p:spPr>
          <a:xfrm flipV="1">
            <a:off x="5143500" y="2714625"/>
            <a:ext cx="571500" cy="3175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/>
          <p:nvPr/>
        </p:nvCxnSpPr>
        <p:spPr>
          <a:xfrm rot="16200000" flipV="1">
            <a:off x="4427537" y="3151188"/>
            <a:ext cx="847725" cy="0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Connecteur droit 45"/>
          <p:cNvCxnSpPr/>
          <p:nvPr/>
        </p:nvCxnSpPr>
        <p:spPr>
          <a:xfrm flipV="1">
            <a:off x="4662488" y="2535238"/>
            <a:ext cx="381000" cy="36830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rot="16200000" flipV="1">
            <a:off x="4661694" y="2531269"/>
            <a:ext cx="361950" cy="344488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/>
          <p:cNvSpPr/>
          <p:nvPr/>
        </p:nvSpPr>
        <p:spPr>
          <a:xfrm rot="16200000">
            <a:off x="4575175" y="4000500"/>
            <a:ext cx="565150" cy="571500"/>
          </a:xfrm>
          <a:prstGeom prst="rect">
            <a:avLst/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54" name="Connecteur droit 53"/>
          <p:cNvCxnSpPr>
            <a:stCxn id="53" idx="2"/>
          </p:cNvCxnSpPr>
          <p:nvPr/>
        </p:nvCxnSpPr>
        <p:spPr>
          <a:xfrm flipV="1">
            <a:off x="5143500" y="4283075"/>
            <a:ext cx="571500" cy="317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/>
          <p:cNvCxnSpPr/>
          <p:nvPr/>
        </p:nvCxnSpPr>
        <p:spPr>
          <a:xfrm rot="16200000" flipV="1">
            <a:off x="4426744" y="4718844"/>
            <a:ext cx="847725" cy="1587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/>
          <p:cNvCxnSpPr/>
          <p:nvPr/>
        </p:nvCxnSpPr>
        <p:spPr>
          <a:xfrm flipV="1">
            <a:off x="4662488" y="4105275"/>
            <a:ext cx="381000" cy="36671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/>
          <p:cNvCxnSpPr/>
          <p:nvPr/>
        </p:nvCxnSpPr>
        <p:spPr>
          <a:xfrm rot="16200000" flipV="1">
            <a:off x="4660901" y="4098925"/>
            <a:ext cx="361950" cy="3460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Étoile à 10 branches 57"/>
          <p:cNvSpPr/>
          <p:nvPr/>
        </p:nvSpPr>
        <p:spPr>
          <a:xfrm>
            <a:off x="1285875" y="1889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1 ?</a:t>
            </a:r>
          </a:p>
        </p:txBody>
      </p:sp>
      <p:sp>
        <p:nvSpPr>
          <p:cNvPr id="59" name="Étoile à 10 branches 58"/>
          <p:cNvSpPr/>
          <p:nvPr/>
        </p:nvSpPr>
        <p:spPr>
          <a:xfrm>
            <a:off x="4857750" y="1428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2 ?</a:t>
            </a:r>
          </a:p>
        </p:txBody>
      </p:sp>
      <p:sp>
        <p:nvSpPr>
          <p:cNvPr id="60" name="Étoile à 10 branches 59"/>
          <p:cNvSpPr/>
          <p:nvPr/>
        </p:nvSpPr>
        <p:spPr>
          <a:xfrm>
            <a:off x="571500" y="19288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3 ?</a:t>
            </a:r>
          </a:p>
        </p:txBody>
      </p:sp>
      <p:sp>
        <p:nvSpPr>
          <p:cNvPr id="61" name="Étoile à 10 branches 60"/>
          <p:cNvSpPr/>
          <p:nvPr/>
        </p:nvSpPr>
        <p:spPr>
          <a:xfrm>
            <a:off x="2500313" y="18573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4 ?</a:t>
            </a:r>
          </a:p>
        </p:txBody>
      </p:sp>
      <p:sp>
        <p:nvSpPr>
          <p:cNvPr id="62" name="Étoile à 10 branches 61"/>
          <p:cNvSpPr/>
          <p:nvPr/>
        </p:nvSpPr>
        <p:spPr>
          <a:xfrm>
            <a:off x="5286375" y="30003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5 ?</a:t>
            </a:r>
          </a:p>
        </p:txBody>
      </p:sp>
      <p:sp>
        <p:nvSpPr>
          <p:cNvPr id="63" name="Étoile à 10 branches 62"/>
          <p:cNvSpPr/>
          <p:nvPr/>
        </p:nvSpPr>
        <p:spPr>
          <a:xfrm>
            <a:off x="5214938" y="450056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6 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grpSp>
        <p:nvGrpSpPr>
          <p:cNvPr id="75778" name="Group 1"/>
          <p:cNvGrpSpPr>
            <a:grpSpLocks/>
          </p:cNvGrpSpPr>
          <p:nvPr/>
        </p:nvGrpSpPr>
        <p:grpSpPr bwMode="auto">
          <a:xfrm>
            <a:off x="112713" y="71438"/>
            <a:ext cx="2387600" cy="639762"/>
            <a:chOff x="1140" y="469"/>
            <a:chExt cx="3759" cy="1007"/>
          </a:xfrm>
        </p:grpSpPr>
        <p:pic>
          <p:nvPicPr>
            <p:cNvPr id="75836" name="Picture 3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1140" y="469"/>
              <a:ext cx="3759" cy="10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5837" name="WordArt 2"/>
            <p:cNvSpPr>
              <a:spLocks noChangeArrowheads="1" noChangeShapeType="1" noTextEdit="1"/>
            </p:cNvSpPr>
            <p:nvPr/>
          </p:nvSpPr>
          <p:spPr bwMode="auto">
            <a:xfrm>
              <a:off x="3909" y="899"/>
              <a:ext cx="935" cy="264"/>
            </a:xfrm>
            <a:prstGeom prst="rect">
              <a:avLst/>
            </a:prstGeom>
          </p:spPr>
          <p:txBody>
            <a:bodyPr wrap="none" fromWordArt="1">
              <a:prstTxWarp prst="textPlain">
                <a:avLst>
                  <a:gd name="adj" fmla="val 50000"/>
                </a:avLst>
              </a:prstTxWarp>
            </a:bodyPr>
            <a:lstStyle/>
            <a:p>
              <a:pPr algn="ctr"/>
              <a:r>
                <a:rPr lang="fr-FR" sz="3600" kern="10"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  <a:solidFill>
                    <a:srgbClr val="FFFFFF"/>
                  </a:solidFill>
                  <a:latin typeface="Arial Black"/>
                </a:rPr>
                <a:t>ITEC</a:t>
              </a:r>
            </a:p>
          </p:txBody>
        </p:sp>
      </p:grp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75780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75781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7578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7578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75784" name="Picture 5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5785" name="Picture 2"/>
          <p:cNvPicPr>
            <a:picLocks noChangeAspect="1" noChangeArrowheads="1"/>
          </p:cNvPicPr>
          <p:nvPr/>
        </p:nvPicPr>
        <p:blipFill>
          <a:blip r:embed="rId4"/>
          <a:srcRect l="10254" t="24414" r="30420" b="19922"/>
          <a:stretch>
            <a:fillRect/>
          </a:stretch>
        </p:blipFill>
        <p:spPr bwMode="auto">
          <a:xfrm>
            <a:off x="5489575" y="0"/>
            <a:ext cx="3654425" cy="2571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Rectangle à coins arrondis 13"/>
          <p:cNvSpPr/>
          <p:nvPr/>
        </p:nvSpPr>
        <p:spPr>
          <a:xfrm>
            <a:off x="71438" y="5572125"/>
            <a:ext cx="8929687" cy="121443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L13 = glissière d’axe X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Quel est le bon schéma ? </a:t>
            </a:r>
            <a:r>
              <a:rPr lang="fr-FR" sz="2800" b="1" i="1" dirty="0">
                <a:solidFill>
                  <a:srgbClr val="FF0000"/>
                </a:solidFill>
              </a:rPr>
              <a:t>6 possibilités, 1 seule de bonne…</a:t>
            </a:r>
            <a:endParaRPr lang="fr-FR" sz="2800" b="1" dirty="0">
              <a:solidFill>
                <a:srgbClr val="FF0000"/>
              </a:solidFill>
            </a:endParaRPr>
          </a:p>
        </p:txBody>
      </p:sp>
      <p:sp>
        <p:nvSpPr>
          <p:cNvPr id="15" name="Rectangle à coins arrondis 14"/>
          <p:cNvSpPr/>
          <p:nvPr/>
        </p:nvSpPr>
        <p:spPr>
          <a:xfrm>
            <a:off x="71438" y="71438"/>
            <a:ext cx="6786562" cy="5286375"/>
          </a:xfrm>
          <a:prstGeom prst="roundRect">
            <a:avLst>
              <a:gd name="adj" fmla="val 6234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75788" name="Groupe 30"/>
          <p:cNvGrpSpPr>
            <a:grpSpLocks/>
          </p:cNvGrpSpPr>
          <p:nvPr/>
        </p:nvGrpSpPr>
        <p:grpSpPr bwMode="auto">
          <a:xfrm>
            <a:off x="214313" y="857250"/>
            <a:ext cx="2935287" cy="571500"/>
            <a:chOff x="214282" y="857232"/>
            <a:chExt cx="2935319" cy="571504"/>
          </a:xfrm>
        </p:grpSpPr>
        <p:sp>
          <p:nvSpPr>
            <p:cNvPr id="16" name="Rectangle 15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8" name="Connecteur droit 17"/>
            <p:cNvCxnSpPr/>
            <p:nvPr/>
          </p:nvCxnSpPr>
          <p:spPr>
            <a:xfrm>
              <a:off x="2457443" y="1142984"/>
              <a:ext cx="692158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89" name="Groupe 29"/>
          <p:cNvGrpSpPr>
            <a:grpSpLocks/>
          </p:cNvGrpSpPr>
          <p:nvPr/>
        </p:nvGrpSpPr>
        <p:grpSpPr bwMode="auto">
          <a:xfrm>
            <a:off x="3779838" y="857250"/>
            <a:ext cx="2935287" cy="571500"/>
            <a:chOff x="3779821" y="857232"/>
            <a:chExt cx="2935319" cy="571504"/>
          </a:xfrm>
        </p:grpSpPr>
        <p:sp>
          <p:nvSpPr>
            <p:cNvPr id="25" name="Rectangle 24"/>
            <p:cNvSpPr/>
            <p:nvPr/>
          </p:nvSpPr>
          <p:spPr>
            <a:xfrm>
              <a:off x="4351327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26" name="Connecteur droit 25"/>
            <p:cNvCxnSpPr/>
            <p:nvPr/>
          </p:nvCxnSpPr>
          <p:spPr>
            <a:xfrm>
              <a:off x="6022982" y="1142984"/>
              <a:ext cx="692158" cy="3175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necteur droit 28"/>
            <p:cNvCxnSpPr/>
            <p:nvPr/>
          </p:nvCxnSpPr>
          <p:spPr>
            <a:xfrm>
              <a:off x="3779821" y="1142984"/>
              <a:ext cx="555631" cy="3175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90" name="Groupe 31"/>
          <p:cNvGrpSpPr>
            <a:grpSpLocks/>
          </p:cNvGrpSpPr>
          <p:nvPr/>
        </p:nvGrpSpPr>
        <p:grpSpPr bwMode="auto">
          <a:xfrm rot="-5400000">
            <a:off x="103981" y="3032919"/>
            <a:ext cx="2935288" cy="571500"/>
            <a:chOff x="214282" y="857232"/>
            <a:chExt cx="2935319" cy="571504"/>
          </a:xfrm>
        </p:grpSpPr>
        <p:sp>
          <p:nvSpPr>
            <p:cNvPr id="33" name="Rectangle 32"/>
            <p:cNvSpPr/>
            <p:nvPr/>
          </p:nvSpPr>
          <p:spPr>
            <a:xfrm>
              <a:off x="785788" y="857231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34" name="Connecteur droit 33"/>
            <p:cNvCxnSpPr/>
            <p:nvPr/>
          </p:nvCxnSpPr>
          <p:spPr>
            <a:xfrm>
              <a:off x="2455856" y="1142985"/>
              <a:ext cx="692157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Connecteur droit 34"/>
            <p:cNvCxnSpPr/>
            <p:nvPr/>
          </p:nvCxnSpPr>
          <p:spPr>
            <a:xfrm>
              <a:off x="212695" y="1142984"/>
              <a:ext cx="555631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791" name="Groupe 35"/>
          <p:cNvGrpSpPr>
            <a:grpSpLocks/>
          </p:cNvGrpSpPr>
          <p:nvPr/>
        </p:nvGrpSpPr>
        <p:grpSpPr bwMode="auto">
          <a:xfrm rot="-5400000">
            <a:off x="1961356" y="3032919"/>
            <a:ext cx="2935288" cy="571500"/>
            <a:chOff x="3779821" y="857232"/>
            <a:chExt cx="2935319" cy="571504"/>
          </a:xfrm>
        </p:grpSpPr>
        <p:sp>
          <p:nvSpPr>
            <p:cNvPr id="37" name="Rectangle 36"/>
            <p:cNvSpPr/>
            <p:nvPr/>
          </p:nvSpPr>
          <p:spPr>
            <a:xfrm>
              <a:off x="4351327" y="857231"/>
              <a:ext cx="1643080" cy="571504"/>
            </a:xfrm>
            <a:prstGeom prst="rect">
              <a:avLst/>
            </a:prstGeom>
            <a:noFill/>
            <a:ln w="508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38" name="Connecteur droit 37"/>
            <p:cNvCxnSpPr/>
            <p:nvPr/>
          </p:nvCxnSpPr>
          <p:spPr>
            <a:xfrm>
              <a:off x="6021395" y="1142985"/>
              <a:ext cx="692157" cy="3175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Connecteur droit 38"/>
            <p:cNvCxnSpPr/>
            <p:nvPr/>
          </p:nvCxnSpPr>
          <p:spPr>
            <a:xfrm>
              <a:off x="3778234" y="1142984"/>
              <a:ext cx="555631" cy="3175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" name="Rectangle 40"/>
          <p:cNvSpPr/>
          <p:nvPr/>
        </p:nvSpPr>
        <p:spPr>
          <a:xfrm rot="16200000">
            <a:off x="4575175" y="2432050"/>
            <a:ext cx="565150" cy="571500"/>
          </a:xfrm>
          <a:prstGeom prst="rect">
            <a:avLst/>
          </a:pr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42" name="Connecteur droit 41"/>
          <p:cNvCxnSpPr>
            <a:stCxn id="41" idx="2"/>
          </p:cNvCxnSpPr>
          <p:nvPr/>
        </p:nvCxnSpPr>
        <p:spPr>
          <a:xfrm flipV="1">
            <a:off x="5143500" y="2714625"/>
            <a:ext cx="571500" cy="3175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/>
          <p:nvPr/>
        </p:nvCxnSpPr>
        <p:spPr>
          <a:xfrm rot="16200000" flipV="1">
            <a:off x="4427537" y="3151188"/>
            <a:ext cx="847725" cy="0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Connecteur droit 45"/>
          <p:cNvCxnSpPr/>
          <p:nvPr/>
        </p:nvCxnSpPr>
        <p:spPr>
          <a:xfrm flipV="1">
            <a:off x="4662488" y="2535238"/>
            <a:ext cx="381000" cy="368300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Connecteur droit 48"/>
          <p:cNvCxnSpPr/>
          <p:nvPr/>
        </p:nvCxnSpPr>
        <p:spPr>
          <a:xfrm rot="16200000" flipV="1">
            <a:off x="4661694" y="2531269"/>
            <a:ext cx="361950" cy="344488"/>
          </a:xfrm>
          <a:prstGeom prst="line">
            <a:avLst/>
          </a:pr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/>
          <p:cNvSpPr/>
          <p:nvPr/>
        </p:nvSpPr>
        <p:spPr>
          <a:xfrm rot="16200000">
            <a:off x="4575175" y="4000500"/>
            <a:ext cx="565150" cy="571500"/>
          </a:xfrm>
          <a:prstGeom prst="rect">
            <a:avLst/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54" name="Connecteur droit 53"/>
          <p:cNvCxnSpPr>
            <a:stCxn id="53" idx="2"/>
          </p:cNvCxnSpPr>
          <p:nvPr/>
        </p:nvCxnSpPr>
        <p:spPr>
          <a:xfrm flipV="1">
            <a:off x="5143500" y="4283075"/>
            <a:ext cx="571500" cy="317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Connecteur droit 54"/>
          <p:cNvCxnSpPr/>
          <p:nvPr/>
        </p:nvCxnSpPr>
        <p:spPr>
          <a:xfrm rot="16200000" flipV="1">
            <a:off x="4426744" y="4718844"/>
            <a:ext cx="847725" cy="1587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Connecteur droit 55"/>
          <p:cNvCxnSpPr/>
          <p:nvPr/>
        </p:nvCxnSpPr>
        <p:spPr>
          <a:xfrm flipV="1">
            <a:off x="4662488" y="4105275"/>
            <a:ext cx="381000" cy="36671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Connecteur droit 56"/>
          <p:cNvCxnSpPr/>
          <p:nvPr/>
        </p:nvCxnSpPr>
        <p:spPr>
          <a:xfrm rot="16200000" flipV="1">
            <a:off x="4660901" y="4098925"/>
            <a:ext cx="361950" cy="3460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Étoile à 10 branches 57"/>
          <p:cNvSpPr/>
          <p:nvPr/>
        </p:nvSpPr>
        <p:spPr>
          <a:xfrm>
            <a:off x="1285875" y="1889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1 ?</a:t>
            </a:r>
          </a:p>
        </p:txBody>
      </p:sp>
      <p:sp>
        <p:nvSpPr>
          <p:cNvPr id="59" name="Étoile à 10 branches 58"/>
          <p:cNvSpPr/>
          <p:nvPr/>
        </p:nvSpPr>
        <p:spPr>
          <a:xfrm>
            <a:off x="4857750" y="1428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2 ?</a:t>
            </a:r>
          </a:p>
        </p:txBody>
      </p:sp>
      <p:sp>
        <p:nvSpPr>
          <p:cNvPr id="60" name="Étoile à 10 branches 59"/>
          <p:cNvSpPr/>
          <p:nvPr/>
        </p:nvSpPr>
        <p:spPr>
          <a:xfrm>
            <a:off x="571500" y="19288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3 ?</a:t>
            </a:r>
          </a:p>
        </p:txBody>
      </p:sp>
      <p:sp>
        <p:nvSpPr>
          <p:cNvPr id="61" name="Étoile à 10 branches 60"/>
          <p:cNvSpPr/>
          <p:nvPr/>
        </p:nvSpPr>
        <p:spPr>
          <a:xfrm>
            <a:off x="2500313" y="18573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4 ?</a:t>
            </a:r>
          </a:p>
        </p:txBody>
      </p:sp>
      <p:sp>
        <p:nvSpPr>
          <p:cNvPr id="62" name="Étoile à 10 branches 61"/>
          <p:cNvSpPr/>
          <p:nvPr/>
        </p:nvSpPr>
        <p:spPr>
          <a:xfrm>
            <a:off x="5286375" y="30003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5 ?</a:t>
            </a:r>
          </a:p>
        </p:txBody>
      </p:sp>
      <p:sp>
        <p:nvSpPr>
          <p:cNvPr id="63" name="Étoile à 10 branches 62"/>
          <p:cNvSpPr/>
          <p:nvPr/>
        </p:nvSpPr>
        <p:spPr>
          <a:xfrm>
            <a:off x="5214938" y="450056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6 ?</a:t>
            </a:r>
          </a:p>
        </p:txBody>
      </p:sp>
      <p:sp>
        <p:nvSpPr>
          <p:cNvPr id="64" name="Forme libre 63"/>
          <p:cNvSpPr/>
          <p:nvPr/>
        </p:nvSpPr>
        <p:spPr>
          <a:xfrm>
            <a:off x="2247900" y="215900"/>
            <a:ext cx="419100" cy="457200"/>
          </a:xfrm>
          <a:custGeom>
            <a:avLst/>
            <a:gdLst>
              <a:gd name="connsiteX0" fmla="*/ 0 w 419100"/>
              <a:gd name="connsiteY0" fmla="*/ 152400 h 457200"/>
              <a:gd name="connsiteX1" fmla="*/ 139700 w 419100"/>
              <a:gd name="connsiteY1" fmla="*/ 457200 h 457200"/>
              <a:gd name="connsiteX2" fmla="*/ 419100 w 419100"/>
              <a:gd name="connsiteY2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9100" h="457200">
                <a:moveTo>
                  <a:pt x="0" y="152400"/>
                </a:moveTo>
                <a:lnTo>
                  <a:pt x="139700" y="457200"/>
                </a:lnTo>
                <a:lnTo>
                  <a:pt x="419100" y="0"/>
                </a:lnTo>
              </a:path>
            </a:pathLst>
          </a:custGeom>
          <a:ln w="127000">
            <a:solidFill>
              <a:srgbClr val="10F61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75809" name="Groupe 66"/>
          <p:cNvGrpSpPr>
            <a:grpSpLocks/>
          </p:cNvGrpSpPr>
          <p:nvPr/>
        </p:nvGrpSpPr>
        <p:grpSpPr bwMode="auto">
          <a:xfrm>
            <a:off x="5643563" y="214313"/>
            <a:ext cx="508000" cy="523875"/>
            <a:chOff x="5850738" y="1785926"/>
            <a:chExt cx="381005" cy="381374"/>
          </a:xfrm>
        </p:grpSpPr>
        <p:cxnSp>
          <p:nvCxnSpPr>
            <p:cNvPr id="65" name="Connecteur droit 64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Connecteur droit 65"/>
            <p:cNvCxnSpPr/>
            <p:nvPr/>
          </p:nvCxnSpPr>
          <p:spPr>
            <a:xfrm rot="16200000" flipV="1">
              <a:off x="5849083" y="1794725"/>
              <a:ext cx="362883" cy="34528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10" name="Groupe 67"/>
          <p:cNvGrpSpPr>
            <a:grpSpLocks/>
          </p:cNvGrpSpPr>
          <p:nvPr/>
        </p:nvGrpSpPr>
        <p:grpSpPr bwMode="auto">
          <a:xfrm>
            <a:off x="6072188" y="3071813"/>
            <a:ext cx="508000" cy="523875"/>
            <a:chOff x="5850738" y="1785926"/>
            <a:chExt cx="381005" cy="381374"/>
          </a:xfrm>
        </p:grpSpPr>
        <p:cxnSp>
          <p:nvCxnSpPr>
            <p:cNvPr id="69" name="Connecteur droit 68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Connecteur droit 69"/>
            <p:cNvCxnSpPr/>
            <p:nvPr/>
          </p:nvCxnSpPr>
          <p:spPr>
            <a:xfrm rot="16200000" flipV="1">
              <a:off x="5849083" y="1794725"/>
              <a:ext cx="362883" cy="34528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11" name="Groupe 70"/>
          <p:cNvGrpSpPr>
            <a:grpSpLocks/>
          </p:cNvGrpSpPr>
          <p:nvPr/>
        </p:nvGrpSpPr>
        <p:grpSpPr bwMode="auto">
          <a:xfrm>
            <a:off x="6000750" y="4500563"/>
            <a:ext cx="508000" cy="523875"/>
            <a:chOff x="5850738" y="1785926"/>
            <a:chExt cx="381005" cy="381374"/>
          </a:xfrm>
        </p:grpSpPr>
        <p:cxnSp>
          <p:nvCxnSpPr>
            <p:cNvPr id="72" name="Connecteur droit 71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Connecteur droit 72"/>
            <p:cNvCxnSpPr/>
            <p:nvPr/>
          </p:nvCxnSpPr>
          <p:spPr>
            <a:xfrm rot="16200000" flipV="1">
              <a:off x="5849083" y="1794725"/>
              <a:ext cx="362883" cy="34528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12" name="Groupe 73"/>
          <p:cNvGrpSpPr>
            <a:grpSpLocks/>
          </p:cNvGrpSpPr>
          <p:nvPr/>
        </p:nvGrpSpPr>
        <p:grpSpPr bwMode="auto">
          <a:xfrm>
            <a:off x="2000250" y="1857375"/>
            <a:ext cx="506413" cy="523875"/>
            <a:chOff x="5850738" y="1785926"/>
            <a:chExt cx="381005" cy="381374"/>
          </a:xfrm>
        </p:grpSpPr>
        <p:cxnSp>
          <p:nvCxnSpPr>
            <p:cNvPr id="75" name="Connecteur droit 74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Connecteur droit 75"/>
            <p:cNvCxnSpPr/>
            <p:nvPr/>
          </p:nvCxnSpPr>
          <p:spPr>
            <a:xfrm rot="16200000" flipV="1">
              <a:off x="5849049" y="1794781"/>
              <a:ext cx="362883" cy="345174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5813" name="Groupe 76"/>
          <p:cNvGrpSpPr>
            <a:grpSpLocks/>
          </p:cNvGrpSpPr>
          <p:nvPr/>
        </p:nvGrpSpPr>
        <p:grpSpPr bwMode="auto">
          <a:xfrm>
            <a:off x="142875" y="1928813"/>
            <a:ext cx="506413" cy="523875"/>
            <a:chOff x="5850738" y="1785926"/>
            <a:chExt cx="381005" cy="381374"/>
          </a:xfrm>
        </p:grpSpPr>
        <p:cxnSp>
          <p:nvCxnSpPr>
            <p:cNvPr id="78" name="Connecteur droit 77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Connecteur droit 78"/>
            <p:cNvCxnSpPr/>
            <p:nvPr/>
          </p:nvCxnSpPr>
          <p:spPr>
            <a:xfrm rot="16200000" flipV="1">
              <a:off x="5849049" y="1794781"/>
              <a:ext cx="362883" cy="345174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76804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76805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76806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76807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76808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76809" name="Groupe 30"/>
          <p:cNvGrpSpPr>
            <a:grpSpLocks/>
          </p:cNvGrpSpPr>
          <p:nvPr/>
        </p:nvGrpSpPr>
        <p:grpSpPr bwMode="auto">
          <a:xfrm>
            <a:off x="2836863" y="3109913"/>
            <a:ext cx="2935287" cy="571500"/>
            <a:chOff x="214282" y="857232"/>
            <a:chExt cx="2935319" cy="571504"/>
          </a:xfrm>
        </p:grpSpPr>
        <p:sp>
          <p:nvSpPr>
            <p:cNvPr id="13" name="Rectangle 12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4" name="Connecteur droit 13"/>
            <p:cNvCxnSpPr/>
            <p:nvPr/>
          </p:nvCxnSpPr>
          <p:spPr>
            <a:xfrm>
              <a:off x="2457443" y="1142984"/>
              <a:ext cx="692158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necteur droit 14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77828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77829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7783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pic>
        <p:nvPicPr>
          <p:cNvPr id="77832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7833" name="Picture 2"/>
          <p:cNvPicPr>
            <a:picLocks noChangeAspect="1" noChangeArrowheads="1"/>
          </p:cNvPicPr>
          <p:nvPr/>
        </p:nvPicPr>
        <p:blipFill>
          <a:blip r:embed="rId3"/>
          <a:srcRect l="10254" t="24414" r="30420" b="19922"/>
          <a:stretch>
            <a:fillRect/>
          </a:stretch>
        </p:blipFill>
        <p:spPr bwMode="auto">
          <a:xfrm>
            <a:off x="5489575" y="0"/>
            <a:ext cx="3654425" cy="2571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Rectangle à coins arrondis 13"/>
          <p:cNvSpPr/>
          <p:nvPr/>
        </p:nvSpPr>
        <p:spPr>
          <a:xfrm>
            <a:off x="71438" y="5572125"/>
            <a:ext cx="8929687" cy="121443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L34 = hélicoïdale d’axe X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Quel est le bon schéma ? </a:t>
            </a:r>
            <a:r>
              <a:rPr lang="fr-FR" sz="2800" b="1" i="1" dirty="0">
                <a:solidFill>
                  <a:srgbClr val="FF0000"/>
                </a:solidFill>
              </a:rPr>
              <a:t>6 possibilités, 1 seule de bonne…</a:t>
            </a:r>
            <a:endParaRPr lang="fr-FR" sz="2800" b="1" dirty="0">
              <a:solidFill>
                <a:srgbClr val="FF0000"/>
              </a:solidFill>
            </a:endParaRPr>
          </a:p>
        </p:txBody>
      </p:sp>
      <p:sp>
        <p:nvSpPr>
          <p:cNvPr id="15" name="Rectangle à coins arrondis 14"/>
          <p:cNvSpPr/>
          <p:nvPr/>
        </p:nvSpPr>
        <p:spPr>
          <a:xfrm>
            <a:off x="214282" y="285728"/>
            <a:ext cx="6786562" cy="5286375"/>
          </a:xfrm>
          <a:prstGeom prst="roundRect">
            <a:avLst>
              <a:gd name="adj" fmla="val 6234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8" name="Étoile à 10 branches 57"/>
          <p:cNvSpPr/>
          <p:nvPr/>
        </p:nvSpPr>
        <p:spPr>
          <a:xfrm>
            <a:off x="1285875" y="1889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1 ?</a:t>
            </a:r>
          </a:p>
        </p:txBody>
      </p:sp>
      <p:sp>
        <p:nvSpPr>
          <p:cNvPr id="59" name="Étoile à 10 branches 58"/>
          <p:cNvSpPr/>
          <p:nvPr/>
        </p:nvSpPr>
        <p:spPr>
          <a:xfrm>
            <a:off x="4857750" y="1428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2 ?</a:t>
            </a:r>
          </a:p>
        </p:txBody>
      </p:sp>
      <p:sp>
        <p:nvSpPr>
          <p:cNvPr id="25" name="Rectangle 24"/>
          <p:cNvSpPr/>
          <p:nvPr/>
        </p:nvSpPr>
        <p:spPr>
          <a:xfrm>
            <a:off x="4351338" y="857250"/>
            <a:ext cx="1643062" cy="571500"/>
          </a:xfrm>
          <a:prstGeom prst="rect">
            <a:avLst/>
          </a:prstGeom>
          <a:noFill/>
          <a:ln w="508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26" name="Connecteur droit 25"/>
          <p:cNvCxnSpPr/>
          <p:nvPr/>
        </p:nvCxnSpPr>
        <p:spPr>
          <a:xfrm>
            <a:off x="6022975" y="1143000"/>
            <a:ext cx="692150" cy="317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/>
          <p:nvPr/>
        </p:nvCxnSpPr>
        <p:spPr>
          <a:xfrm>
            <a:off x="3779838" y="1143000"/>
            <a:ext cx="555625" cy="317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/>
          <p:cNvSpPr/>
          <p:nvPr/>
        </p:nvSpPr>
        <p:spPr>
          <a:xfrm rot="16200000">
            <a:off x="750093" y="3107532"/>
            <a:ext cx="1643063" cy="571500"/>
          </a:xfrm>
          <a:prstGeom prst="rect">
            <a:avLst/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34" name="Connecteur droit 33"/>
          <p:cNvCxnSpPr/>
          <p:nvPr/>
        </p:nvCxnSpPr>
        <p:spPr>
          <a:xfrm rot="16200000">
            <a:off x="1227138" y="2195512"/>
            <a:ext cx="692150" cy="3175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34"/>
          <p:cNvCxnSpPr/>
          <p:nvPr/>
        </p:nvCxnSpPr>
        <p:spPr>
          <a:xfrm rot="16200000">
            <a:off x="1295400" y="4506913"/>
            <a:ext cx="555625" cy="3175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 rot="16200000">
            <a:off x="2607468" y="3107532"/>
            <a:ext cx="1643063" cy="571500"/>
          </a:xfrm>
          <a:prstGeom prst="rect">
            <a:avLst/>
          </a:prstGeom>
          <a:noFill/>
          <a:ln w="508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38" name="Connecteur droit 37"/>
          <p:cNvCxnSpPr/>
          <p:nvPr/>
        </p:nvCxnSpPr>
        <p:spPr>
          <a:xfrm rot="16200000">
            <a:off x="3084513" y="2195512"/>
            <a:ext cx="692150" cy="317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/>
          <p:nvPr/>
        </p:nvCxnSpPr>
        <p:spPr>
          <a:xfrm rot="16200000">
            <a:off x="3152775" y="4506913"/>
            <a:ext cx="555625" cy="317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Étoile à 10 branches 59"/>
          <p:cNvSpPr/>
          <p:nvPr/>
        </p:nvSpPr>
        <p:spPr>
          <a:xfrm>
            <a:off x="571500" y="19288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3 ?</a:t>
            </a:r>
          </a:p>
        </p:txBody>
      </p:sp>
      <p:sp>
        <p:nvSpPr>
          <p:cNvPr id="61" name="Étoile à 10 branches 60"/>
          <p:cNvSpPr/>
          <p:nvPr/>
        </p:nvSpPr>
        <p:spPr>
          <a:xfrm>
            <a:off x="2500313" y="18573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4 ?</a:t>
            </a:r>
          </a:p>
        </p:txBody>
      </p:sp>
      <p:sp>
        <p:nvSpPr>
          <p:cNvPr id="62" name="Étoile à 10 branches 61"/>
          <p:cNvSpPr/>
          <p:nvPr/>
        </p:nvSpPr>
        <p:spPr>
          <a:xfrm>
            <a:off x="5143500" y="25003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5 ?</a:t>
            </a:r>
          </a:p>
        </p:txBody>
      </p:sp>
      <p:sp>
        <p:nvSpPr>
          <p:cNvPr id="63" name="Étoile à 10 branches 62"/>
          <p:cNvSpPr/>
          <p:nvPr/>
        </p:nvSpPr>
        <p:spPr>
          <a:xfrm>
            <a:off x="5214938" y="450056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6 ?</a:t>
            </a:r>
          </a:p>
        </p:txBody>
      </p:sp>
      <p:grpSp>
        <p:nvGrpSpPr>
          <p:cNvPr id="77889" name="Groupe 81"/>
          <p:cNvGrpSpPr>
            <a:grpSpLocks/>
          </p:cNvGrpSpPr>
          <p:nvPr/>
        </p:nvGrpSpPr>
        <p:grpSpPr bwMode="auto">
          <a:xfrm>
            <a:off x="214313" y="857250"/>
            <a:ext cx="2935287" cy="571500"/>
            <a:chOff x="214282" y="857232"/>
            <a:chExt cx="2935319" cy="571504"/>
          </a:xfrm>
        </p:grpSpPr>
        <p:sp>
          <p:nvSpPr>
            <p:cNvPr id="16" name="Rectangle 15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8" name="Connecteur droit 17"/>
            <p:cNvCxnSpPr/>
            <p:nvPr/>
          </p:nvCxnSpPr>
          <p:spPr>
            <a:xfrm>
              <a:off x="2457443" y="1142984"/>
              <a:ext cx="692158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eur droit 47"/>
            <p:cNvCxnSpPr/>
            <p:nvPr/>
          </p:nvCxnSpPr>
          <p:spPr>
            <a:xfrm flipV="1">
              <a:off x="803250" y="879457"/>
              <a:ext cx="1609743" cy="530229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" name="Connecteur droit 51"/>
          <p:cNvCxnSpPr/>
          <p:nvPr/>
        </p:nvCxnSpPr>
        <p:spPr>
          <a:xfrm flipV="1">
            <a:off x="4391025" y="857250"/>
            <a:ext cx="1609725" cy="53022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onnecteur droit 63"/>
          <p:cNvCxnSpPr/>
          <p:nvPr/>
        </p:nvCxnSpPr>
        <p:spPr>
          <a:xfrm rot="5400000" flipH="1" flipV="1">
            <a:off x="2639219" y="3124994"/>
            <a:ext cx="1582738" cy="514350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droit 65"/>
          <p:cNvCxnSpPr/>
          <p:nvPr/>
        </p:nvCxnSpPr>
        <p:spPr>
          <a:xfrm rot="5400000" flipH="1" flipV="1">
            <a:off x="786606" y="3128169"/>
            <a:ext cx="1582738" cy="514350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/>
          <p:nvPr/>
        </p:nvCxnSpPr>
        <p:spPr>
          <a:xfrm flipV="1">
            <a:off x="5113338" y="1714500"/>
            <a:ext cx="495300" cy="304800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/>
          <p:nvPr/>
        </p:nvCxnSpPr>
        <p:spPr>
          <a:xfrm rot="16200000" flipV="1">
            <a:off x="4426744" y="2899569"/>
            <a:ext cx="849312" cy="0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Ellipse 66"/>
          <p:cNvSpPr/>
          <p:nvPr/>
        </p:nvSpPr>
        <p:spPr>
          <a:xfrm>
            <a:off x="4568825" y="1876425"/>
            <a:ext cx="571500" cy="571500"/>
          </a:xfrm>
          <a:prstGeom prst="ellipse">
            <a:avLst/>
          </a:prstGeom>
          <a:noFill/>
          <a:ln w="508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8" name="Arc 67"/>
          <p:cNvSpPr>
            <a:spLocks noChangeAspect="1"/>
          </p:cNvSpPr>
          <p:nvPr/>
        </p:nvSpPr>
        <p:spPr>
          <a:xfrm>
            <a:off x="4670425" y="1985963"/>
            <a:ext cx="363538" cy="334962"/>
          </a:xfrm>
          <a:prstGeom prst="arc">
            <a:avLst>
              <a:gd name="adj1" fmla="val 16200000"/>
              <a:gd name="adj2" fmla="val 9273513"/>
            </a:avLst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74" name="Connecteur droit 73"/>
          <p:cNvCxnSpPr/>
          <p:nvPr/>
        </p:nvCxnSpPr>
        <p:spPr>
          <a:xfrm flipV="1">
            <a:off x="5132388" y="3533775"/>
            <a:ext cx="495300" cy="304800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7902" name="Groupe 77"/>
          <p:cNvGrpSpPr>
            <a:grpSpLocks/>
          </p:cNvGrpSpPr>
          <p:nvPr/>
        </p:nvGrpSpPr>
        <p:grpSpPr bwMode="auto">
          <a:xfrm>
            <a:off x="4572000" y="3695700"/>
            <a:ext cx="571500" cy="1447800"/>
            <a:chOff x="4572000" y="3696338"/>
            <a:chExt cx="571504" cy="1447174"/>
          </a:xfrm>
        </p:grpSpPr>
        <p:cxnSp>
          <p:nvCxnSpPr>
            <p:cNvPr id="75" name="Connecteur droit 74"/>
            <p:cNvCxnSpPr/>
            <p:nvPr/>
          </p:nvCxnSpPr>
          <p:spPr>
            <a:xfrm rot="16200000" flipV="1">
              <a:off x="4429312" y="4718246"/>
              <a:ext cx="848945" cy="1587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Ellipse 75"/>
            <p:cNvSpPr/>
            <p:nvPr/>
          </p:nvSpPr>
          <p:spPr>
            <a:xfrm>
              <a:off x="4572000" y="3696338"/>
              <a:ext cx="571504" cy="571253"/>
            </a:xfrm>
            <a:prstGeom prst="ellipse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77" name="Arc 76"/>
          <p:cNvSpPr>
            <a:spLocks noChangeAspect="1"/>
          </p:cNvSpPr>
          <p:nvPr/>
        </p:nvSpPr>
        <p:spPr>
          <a:xfrm>
            <a:off x="4673600" y="3805238"/>
            <a:ext cx="363538" cy="334962"/>
          </a:xfrm>
          <a:prstGeom prst="arc">
            <a:avLst>
              <a:gd name="adj1" fmla="val 16200000"/>
              <a:gd name="adj2" fmla="val 9273513"/>
            </a:avLst>
          </a:prstGeom>
          <a:noFill/>
          <a:ln w="508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78852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78853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7885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7885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78856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78857" name="Picture 2"/>
          <p:cNvPicPr>
            <a:picLocks noChangeAspect="1" noChangeArrowheads="1"/>
          </p:cNvPicPr>
          <p:nvPr/>
        </p:nvPicPr>
        <p:blipFill>
          <a:blip r:embed="rId3"/>
          <a:srcRect l="10254" t="24414" r="30420" b="19922"/>
          <a:stretch>
            <a:fillRect/>
          </a:stretch>
        </p:blipFill>
        <p:spPr bwMode="auto">
          <a:xfrm>
            <a:off x="5489575" y="0"/>
            <a:ext cx="3654425" cy="2571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Rectangle à coins arrondis 13"/>
          <p:cNvSpPr/>
          <p:nvPr/>
        </p:nvSpPr>
        <p:spPr>
          <a:xfrm>
            <a:off x="71438" y="5572125"/>
            <a:ext cx="8929687" cy="121443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L34 = hélicoïdale d’axe X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Quel est le bon schéma ? </a:t>
            </a:r>
            <a:r>
              <a:rPr lang="fr-FR" sz="2800" b="1" i="1" dirty="0">
                <a:solidFill>
                  <a:srgbClr val="FF0000"/>
                </a:solidFill>
              </a:rPr>
              <a:t>6 possibilités, 1 seule de bonne…</a:t>
            </a:r>
            <a:endParaRPr lang="fr-FR" sz="2800" b="1" dirty="0">
              <a:solidFill>
                <a:srgbClr val="FF0000"/>
              </a:solidFill>
            </a:endParaRPr>
          </a:p>
        </p:txBody>
      </p:sp>
      <p:sp>
        <p:nvSpPr>
          <p:cNvPr id="15" name="Rectangle à coins arrondis 14"/>
          <p:cNvSpPr/>
          <p:nvPr/>
        </p:nvSpPr>
        <p:spPr>
          <a:xfrm>
            <a:off x="142844" y="142852"/>
            <a:ext cx="6786562" cy="5286375"/>
          </a:xfrm>
          <a:prstGeom prst="roundRect">
            <a:avLst>
              <a:gd name="adj" fmla="val 6234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5" name="Rectangle 24"/>
          <p:cNvSpPr/>
          <p:nvPr/>
        </p:nvSpPr>
        <p:spPr>
          <a:xfrm>
            <a:off x="4351338" y="857250"/>
            <a:ext cx="1643062" cy="571500"/>
          </a:xfrm>
          <a:prstGeom prst="rect">
            <a:avLst/>
          </a:prstGeom>
          <a:noFill/>
          <a:ln w="508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26" name="Connecteur droit 25"/>
          <p:cNvCxnSpPr/>
          <p:nvPr/>
        </p:nvCxnSpPr>
        <p:spPr>
          <a:xfrm>
            <a:off x="6022975" y="1143000"/>
            <a:ext cx="692150" cy="317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necteur droit 28"/>
          <p:cNvCxnSpPr/>
          <p:nvPr/>
        </p:nvCxnSpPr>
        <p:spPr>
          <a:xfrm>
            <a:off x="3779838" y="1143000"/>
            <a:ext cx="555625" cy="317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/>
          <p:cNvSpPr/>
          <p:nvPr/>
        </p:nvSpPr>
        <p:spPr>
          <a:xfrm rot="16200000">
            <a:off x="750093" y="3107532"/>
            <a:ext cx="1643063" cy="571500"/>
          </a:xfrm>
          <a:prstGeom prst="rect">
            <a:avLst/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34" name="Connecteur droit 33"/>
          <p:cNvCxnSpPr/>
          <p:nvPr/>
        </p:nvCxnSpPr>
        <p:spPr>
          <a:xfrm rot="16200000">
            <a:off x="1227138" y="2195512"/>
            <a:ext cx="692150" cy="3175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droit 34"/>
          <p:cNvCxnSpPr/>
          <p:nvPr/>
        </p:nvCxnSpPr>
        <p:spPr>
          <a:xfrm rot="16200000">
            <a:off x="1295400" y="4506913"/>
            <a:ext cx="555625" cy="3175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 rot="16200000">
            <a:off x="2607468" y="3107532"/>
            <a:ext cx="1643063" cy="571500"/>
          </a:xfrm>
          <a:prstGeom prst="rect">
            <a:avLst/>
          </a:prstGeom>
          <a:noFill/>
          <a:ln w="508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38" name="Connecteur droit 37"/>
          <p:cNvCxnSpPr/>
          <p:nvPr/>
        </p:nvCxnSpPr>
        <p:spPr>
          <a:xfrm rot="16200000">
            <a:off x="3084513" y="2195512"/>
            <a:ext cx="692150" cy="317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Connecteur droit 38"/>
          <p:cNvCxnSpPr/>
          <p:nvPr/>
        </p:nvCxnSpPr>
        <p:spPr>
          <a:xfrm rot="16200000">
            <a:off x="3152775" y="4506913"/>
            <a:ext cx="555625" cy="317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Étoile à 10 branches 57"/>
          <p:cNvSpPr/>
          <p:nvPr/>
        </p:nvSpPr>
        <p:spPr>
          <a:xfrm>
            <a:off x="1285875" y="1889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1 ?</a:t>
            </a:r>
          </a:p>
        </p:txBody>
      </p:sp>
      <p:sp>
        <p:nvSpPr>
          <p:cNvPr id="59" name="Étoile à 10 branches 58"/>
          <p:cNvSpPr/>
          <p:nvPr/>
        </p:nvSpPr>
        <p:spPr>
          <a:xfrm>
            <a:off x="4857750" y="1428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2 ?</a:t>
            </a:r>
          </a:p>
        </p:txBody>
      </p:sp>
      <p:sp>
        <p:nvSpPr>
          <p:cNvPr id="60" name="Étoile à 10 branches 59"/>
          <p:cNvSpPr/>
          <p:nvPr/>
        </p:nvSpPr>
        <p:spPr>
          <a:xfrm>
            <a:off x="571500" y="19288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3 ?</a:t>
            </a:r>
          </a:p>
        </p:txBody>
      </p:sp>
      <p:sp>
        <p:nvSpPr>
          <p:cNvPr id="61" name="Étoile à 10 branches 60"/>
          <p:cNvSpPr/>
          <p:nvPr/>
        </p:nvSpPr>
        <p:spPr>
          <a:xfrm>
            <a:off x="2500313" y="18573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4 ?</a:t>
            </a:r>
          </a:p>
        </p:txBody>
      </p:sp>
      <p:sp>
        <p:nvSpPr>
          <p:cNvPr id="62" name="Étoile à 10 branches 61"/>
          <p:cNvSpPr/>
          <p:nvPr/>
        </p:nvSpPr>
        <p:spPr>
          <a:xfrm>
            <a:off x="5143500" y="25003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5 ?</a:t>
            </a:r>
          </a:p>
        </p:txBody>
      </p:sp>
      <p:sp>
        <p:nvSpPr>
          <p:cNvPr id="63" name="Étoile à 10 branches 62"/>
          <p:cNvSpPr/>
          <p:nvPr/>
        </p:nvSpPr>
        <p:spPr>
          <a:xfrm>
            <a:off x="5214938" y="450056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6 ?</a:t>
            </a:r>
          </a:p>
        </p:txBody>
      </p:sp>
      <p:grpSp>
        <p:nvGrpSpPr>
          <p:cNvPr id="78875" name="Groupe 81"/>
          <p:cNvGrpSpPr>
            <a:grpSpLocks/>
          </p:cNvGrpSpPr>
          <p:nvPr/>
        </p:nvGrpSpPr>
        <p:grpSpPr bwMode="auto">
          <a:xfrm>
            <a:off x="214313" y="857250"/>
            <a:ext cx="2935287" cy="571500"/>
            <a:chOff x="214282" y="857232"/>
            <a:chExt cx="2935319" cy="571504"/>
          </a:xfrm>
        </p:grpSpPr>
        <p:sp>
          <p:nvSpPr>
            <p:cNvPr id="16" name="Rectangle 15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8" name="Connecteur droit 17"/>
            <p:cNvCxnSpPr/>
            <p:nvPr/>
          </p:nvCxnSpPr>
          <p:spPr>
            <a:xfrm>
              <a:off x="2457443" y="1142984"/>
              <a:ext cx="692158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Connecteur droit 47"/>
            <p:cNvCxnSpPr/>
            <p:nvPr/>
          </p:nvCxnSpPr>
          <p:spPr>
            <a:xfrm flipV="1">
              <a:off x="803250" y="879457"/>
              <a:ext cx="1609743" cy="530229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" name="Connecteur droit 51"/>
          <p:cNvCxnSpPr/>
          <p:nvPr/>
        </p:nvCxnSpPr>
        <p:spPr>
          <a:xfrm flipV="1">
            <a:off x="4391025" y="857250"/>
            <a:ext cx="1609725" cy="530225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Connecteur droit 63"/>
          <p:cNvCxnSpPr/>
          <p:nvPr/>
        </p:nvCxnSpPr>
        <p:spPr>
          <a:xfrm rot="5400000" flipH="1" flipV="1">
            <a:off x="2639219" y="3124994"/>
            <a:ext cx="1582738" cy="514350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Connecteur droit 65"/>
          <p:cNvCxnSpPr/>
          <p:nvPr/>
        </p:nvCxnSpPr>
        <p:spPr>
          <a:xfrm rot="5400000" flipH="1" flipV="1">
            <a:off x="786606" y="3128169"/>
            <a:ext cx="1582738" cy="514350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Connecteur droit 41"/>
          <p:cNvCxnSpPr/>
          <p:nvPr/>
        </p:nvCxnSpPr>
        <p:spPr>
          <a:xfrm flipV="1">
            <a:off x="5113338" y="1714500"/>
            <a:ext cx="495300" cy="304800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Connecteur droit 42"/>
          <p:cNvCxnSpPr/>
          <p:nvPr/>
        </p:nvCxnSpPr>
        <p:spPr>
          <a:xfrm rot="16200000" flipV="1">
            <a:off x="4426744" y="2899569"/>
            <a:ext cx="849312" cy="0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Ellipse 66"/>
          <p:cNvSpPr/>
          <p:nvPr/>
        </p:nvSpPr>
        <p:spPr>
          <a:xfrm>
            <a:off x="4568825" y="1876425"/>
            <a:ext cx="571500" cy="571500"/>
          </a:xfrm>
          <a:prstGeom prst="ellipse">
            <a:avLst/>
          </a:prstGeom>
          <a:noFill/>
          <a:ln w="508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68" name="Arc 67"/>
          <p:cNvSpPr>
            <a:spLocks noChangeAspect="1"/>
          </p:cNvSpPr>
          <p:nvPr/>
        </p:nvSpPr>
        <p:spPr>
          <a:xfrm>
            <a:off x="4670425" y="1985963"/>
            <a:ext cx="363538" cy="334962"/>
          </a:xfrm>
          <a:prstGeom prst="arc">
            <a:avLst>
              <a:gd name="adj1" fmla="val 16200000"/>
              <a:gd name="adj2" fmla="val 9273513"/>
            </a:avLst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74" name="Connecteur droit 73"/>
          <p:cNvCxnSpPr/>
          <p:nvPr/>
        </p:nvCxnSpPr>
        <p:spPr>
          <a:xfrm flipV="1">
            <a:off x="5132388" y="3533775"/>
            <a:ext cx="495300" cy="304800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8884" name="Groupe 77"/>
          <p:cNvGrpSpPr>
            <a:grpSpLocks/>
          </p:cNvGrpSpPr>
          <p:nvPr/>
        </p:nvGrpSpPr>
        <p:grpSpPr bwMode="auto">
          <a:xfrm>
            <a:off x="4572000" y="3695700"/>
            <a:ext cx="571500" cy="1447800"/>
            <a:chOff x="4572000" y="3696338"/>
            <a:chExt cx="571504" cy="1447174"/>
          </a:xfrm>
        </p:grpSpPr>
        <p:cxnSp>
          <p:nvCxnSpPr>
            <p:cNvPr id="75" name="Connecteur droit 74"/>
            <p:cNvCxnSpPr/>
            <p:nvPr/>
          </p:nvCxnSpPr>
          <p:spPr>
            <a:xfrm rot="16200000" flipV="1">
              <a:off x="4429312" y="4718246"/>
              <a:ext cx="848945" cy="1587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Ellipse 75"/>
            <p:cNvSpPr/>
            <p:nvPr/>
          </p:nvSpPr>
          <p:spPr>
            <a:xfrm>
              <a:off x="4572000" y="3696338"/>
              <a:ext cx="571504" cy="571253"/>
            </a:xfrm>
            <a:prstGeom prst="ellipse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sp>
        <p:nvSpPr>
          <p:cNvPr id="77" name="Arc 76"/>
          <p:cNvSpPr>
            <a:spLocks noChangeAspect="1"/>
          </p:cNvSpPr>
          <p:nvPr/>
        </p:nvSpPr>
        <p:spPr>
          <a:xfrm>
            <a:off x="4673600" y="3805238"/>
            <a:ext cx="363538" cy="334962"/>
          </a:xfrm>
          <a:prstGeom prst="arc">
            <a:avLst>
              <a:gd name="adj1" fmla="val 16200000"/>
              <a:gd name="adj2" fmla="val 9273513"/>
            </a:avLst>
          </a:prstGeom>
          <a:noFill/>
          <a:ln w="5080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1" name="Forme libre 50"/>
          <p:cNvSpPr/>
          <p:nvPr/>
        </p:nvSpPr>
        <p:spPr>
          <a:xfrm>
            <a:off x="2247900" y="215900"/>
            <a:ext cx="419100" cy="457200"/>
          </a:xfrm>
          <a:custGeom>
            <a:avLst/>
            <a:gdLst>
              <a:gd name="connsiteX0" fmla="*/ 0 w 419100"/>
              <a:gd name="connsiteY0" fmla="*/ 152400 h 457200"/>
              <a:gd name="connsiteX1" fmla="*/ 139700 w 419100"/>
              <a:gd name="connsiteY1" fmla="*/ 457200 h 457200"/>
              <a:gd name="connsiteX2" fmla="*/ 419100 w 419100"/>
              <a:gd name="connsiteY2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9100" h="457200">
                <a:moveTo>
                  <a:pt x="0" y="152400"/>
                </a:moveTo>
                <a:lnTo>
                  <a:pt x="139700" y="457200"/>
                </a:lnTo>
                <a:lnTo>
                  <a:pt x="419100" y="0"/>
                </a:lnTo>
              </a:path>
            </a:pathLst>
          </a:custGeom>
          <a:ln w="127000">
            <a:solidFill>
              <a:srgbClr val="10F61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78887" name="Groupe 52"/>
          <p:cNvGrpSpPr>
            <a:grpSpLocks/>
          </p:cNvGrpSpPr>
          <p:nvPr/>
        </p:nvGrpSpPr>
        <p:grpSpPr bwMode="auto">
          <a:xfrm>
            <a:off x="571500" y="2643188"/>
            <a:ext cx="506413" cy="523875"/>
            <a:chOff x="5850738" y="1785926"/>
            <a:chExt cx="381005" cy="381374"/>
          </a:xfrm>
        </p:grpSpPr>
        <p:cxnSp>
          <p:nvCxnSpPr>
            <p:cNvPr id="54" name="Connecteur droit 53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necteur droit 54"/>
            <p:cNvCxnSpPr/>
            <p:nvPr/>
          </p:nvCxnSpPr>
          <p:spPr>
            <a:xfrm rot="16200000" flipV="1">
              <a:off x="5849049" y="1794781"/>
              <a:ext cx="362883" cy="345174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888" name="Groupe 55"/>
          <p:cNvGrpSpPr>
            <a:grpSpLocks/>
          </p:cNvGrpSpPr>
          <p:nvPr/>
        </p:nvGrpSpPr>
        <p:grpSpPr bwMode="auto">
          <a:xfrm>
            <a:off x="2357438" y="2500313"/>
            <a:ext cx="506412" cy="523875"/>
            <a:chOff x="5850738" y="1785926"/>
            <a:chExt cx="381005" cy="381374"/>
          </a:xfrm>
        </p:grpSpPr>
        <p:cxnSp>
          <p:nvCxnSpPr>
            <p:cNvPr id="57" name="Connecteur droit 56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necteur droit 64"/>
            <p:cNvCxnSpPr/>
            <p:nvPr/>
          </p:nvCxnSpPr>
          <p:spPr>
            <a:xfrm rot="16200000" flipV="1">
              <a:off x="5849050" y="1794781"/>
              <a:ext cx="362883" cy="345174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889" name="Groupe 68"/>
          <p:cNvGrpSpPr>
            <a:grpSpLocks/>
          </p:cNvGrpSpPr>
          <p:nvPr/>
        </p:nvGrpSpPr>
        <p:grpSpPr bwMode="auto">
          <a:xfrm>
            <a:off x="5929313" y="2500313"/>
            <a:ext cx="508000" cy="523875"/>
            <a:chOff x="5850738" y="1785926"/>
            <a:chExt cx="381005" cy="381374"/>
          </a:xfrm>
        </p:grpSpPr>
        <p:cxnSp>
          <p:nvCxnSpPr>
            <p:cNvPr id="70" name="Connecteur droit 69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Connecteur droit 70"/>
            <p:cNvCxnSpPr/>
            <p:nvPr/>
          </p:nvCxnSpPr>
          <p:spPr>
            <a:xfrm rot="16200000" flipV="1">
              <a:off x="5849083" y="1794725"/>
              <a:ext cx="362883" cy="34528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890" name="Groupe 71"/>
          <p:cNvGrpSpPr>
            <a:grpSpLocks/>
          </p:cNvGrpSpPr>
          <p:nvPr/>
        </p:nvGrpSpPr>
        <p:grpSpPr bwMode="auto">
          <a:xfrm>
            <a:off x="6000750" y="4500563"/>
            <a:ext cx="508000" cy="523875"/>
            <a:chOff x="5850738" y="1785926"/>
            <a:chExt cx="381005" cy="381374"/>
          </a:xfrm>
        </p:grpSpPr>
        <p:cxnSp>
          <p:nvCxnSpPr>
            <p:cNvPr id="73" name="Connecteur droit 72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Connecteur droit 77"/>
            <p:cNvCxnSpPr/>
            <p:nvPr/>
          </p:nvCxnSpPr>
          <p:spPr>
            <a:xfrm rot="16200000" flipV="1">
              <a:off x="5849083" y="1794725"/>
              <a:ext cx="362883" cy="34528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8891" name="Groupe 78"/>
          <p:cNvGrpSpPr>
            <a:grpSpLocks/>
          </p:cNvGrpSpPr>
          <p:nvPr/>
        </p:nvGrpSpPr>
        <p:grpSpPr bwMode="auto">
          <a:xfrm>
            <a:off x="5715000" y="214313"/>
            <a:ext cx="508000" cy="523875"/>
            <a:chOff x="5850738" y="1785926"/>
            <a:chExt cx="381005" cy="381374"/>
          </a:xfrm>
        </p:grpSpPr>
        <p:cxnSp>
          <p:nvCxnSpPr>
            <p:cNvPr id="80" name="Connecteur droit 79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Connecteur droit 80"/>
            <p:cNvCxnSpPr/>
            <p:nvPr/>
          </p:nvCxnSpPr>
          <p:spPr>
            <a:xfrm rot="16200000" flipV="1">
              <a:off x="5849083" y="1794725"/>
              <a:ext cx="362883" cy="34528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79876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79877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7987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7987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79880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79881" name="Groupe 30"/>
          <p:cNvGrpSpPr>
            <a:grpSpLocks/>
          </p:cNvGrpSpPr>
          <p:nvPr/>
        </p:nvGrpSpPr>
        <p:grpSpPr bwMode="auto">
          <a:xfrm>
            <a:off x="2836863" y="3109913"/>
            <a:ext cx="2935287" cy="571500"/>
            <a:chOff x="214282" y="857232"/>
            <a:chExt cx="2935319" cy="571504"/>
          </a:xfrm>
        </p:grpSpPr>
        <p:sp>
          <p:nvSpPr>
            <p:cNvPr id="13" name="Rectangle 12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4" name="Connecteur droit 13"/>
            <p:cNvCxnSpPr/>
            <p:nvPr/>
          </p:nvCxnSpPr>
          <p:spPr>
            <a:xfrm>
              <a:off x="2457443" y="1142984"/>
              <a:ext cx="692158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necteur droit 14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882" name="Groupe 16"/>
          <p:cNvGrpSpPr>
            <a:grpSpLocks/>
          </p:cNvGrpSpPr>
          <p:nvPr/>
        </p:nvGrpSpPr>
        <p:grpSpPr bwMode="auto">
          <a:xfrm>
            <a:off x="2857500" y="4597400"/>
            <a:ext cx="2935288" cy="571500"/>
            <a:chOff x="214282" y="857232"/>
            <a:chExt cx="2935319" cy="571504"/>
          </a:xfrm>
        </p:grpSpPr>
        <p:sp>
          <p:nvSpPr>
            <p:cNvPr id="18" name="Rectangle 17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9" name="Connecteur droit 18"/>
            <p:cNvCxnSpPr/>
            <p:nvPr/>
          </p:nvCxnSpPr>
          <p:spPr>
            <a:xfrm>
              <a:off x="2457444" y="1142984"/>
              <a:ext cx="692157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20"/>
            <p:cNvCxnSpPr/>
            <p:nvPr/>
          </p:nvCxnSpPr>
          <p:spPr>
            <a:xfrm flipV="1">
              <a:off x="803251" y="879457"/>
              <a:ext cx="1609742" cy="530229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80900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80901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8090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8090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80904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0905" name="Picture 2"/>
          <p:cNvPicPr>
            <a:picLocks noChangeAspect="1" noChangeArrowheads="1"/>
          </p:cNvPicPr>
          <p:nvPr/>
        </p:nvPicPr>
        <p:blipFill>
          <a:blip r:embed="rId3"/>
          <a:srcRect l="10254" t="24414" r="30420" b="19922"/>
          <a:stretch>
            <a:fillRect/>
          </a:stretch>
        </p:blipFill>
        <p:spPr bwMode="auto">
          <a:xfrm>
            <a:off x="5489575" y="0"/>
            <a:ext cx="3654425" cy="2571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Rectangle à coins arrondis 13"/>
          <p:cNvSpPr/>
          <p:nvPr/>
        </p:nvSpPr>
        <p:spPr>
          <a:xfrm>
            <a:off x="71438" y="5572125"/>
            <a:ext cx="8929687" cy="121443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L45 = pivot glissant d’axe Y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Quel est le bon schéma ? </a:t>
            </a:r>
            <a:r>
              <a:rPr lang="fr-FR" sz="2800" b="1" i="1" dirty="0">
                <a:solidFill>
                  <a:srgbClr val="FF0000"/>
                </a:solidFill>
              </a:rPr>
              <a:t>6 possibilités, 1 seule de bonne…</a:t>
            </a:r>
            <a:endParaRPr lang="fr-FR" sz="2800" b="1" dirty="0">
              <a:solidFill>
                <a:srgbClr val="FF0000"/>
              </a:solidFill>
            </a:endParaRPr>
          </a:p>
        </p:txBody>
      </p:sp>
      <p:sp>
        <p:nvSpPr>
          <p:cNvPr id="15" name="Rectangle à coins arrondis 14"/>
          <p:cNvSpPr/>
          <p:nvPr/>
        </p:nvSpPr>
        <p:spPr>
          <a:xfrm>
            <a:off x="214282" y="142852"/>
            <a:ext cx="6786562" cy="5286375"/>
          </a:xfrm>
          <a:prstGeom prst="roundRect">
            <a:avLst>
              <a:gd name="adj" fmla="val 6234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8" name="Étoile à 10 branches 57"/>
          <p:cNvSpPr/>
          <p:nvPr/>
        </p:nvSpPr>
        <p:spPr>
          <a:xfrm>
            <a:off x="1285875" y="1889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1 ?</a:t>
            </a:r>
          </a:p>
        </p:txBody>
      </p:sp>
      <p:sp>
        <p:nvSpPr>
          <p:cNvPr id="59" name="Étoile à 10 branches 58"/>
          <p:cNvSpPr/>
          <p:nvPr/>
        </p:nvSpPr>
        <p:spPr>
          <a:xfrm>
            <a:off x="4857750" y="1428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2 ?</a:t>
            </a:r>
          </a:p>
        </p:txBody>
      </p:sp>
      <p:sp>
        <p:nvSpPr>
          <p:cNvPr id="60" name="Étoile à 10 branches 59"/>
          <p:cNvSpPr/>
          <p:nvPr/>
        </p:nvSpPr>
        <p:spPr>
          <a:xfrm>
            <a:off x="571500" y="19288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3 ?</a:t>
            </a:r>
          </a:p>
        </p:txBody>
      </p:sp>
      <p:sp>
        <p:nvSpPr>
          <p:cNvPr id="61" name="Étoile à 10 branches 60"/>
          <p:cNvSpPr/>
          <p:nvPr/>
        </p:nvSpPr>
        <p:spPr>
          <a:xfrm>
            <a:off x="2500313" y="18573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4 ?</a:t>
            </a:r>
          </a:p>
        </p:txBody>
      </p:sp>
      <p:sp>
        <p:nvSpPr>
          <p:cNvPr id="62" name="Étoile à 10 branches 61"/>
          <p:cNvSpPr/>
          <p:nvPr/>
        </p:nvSpPr>
        <p:spPr>
          <a:xfrm>
            <a:off x="5143500" y="25003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5 ?</a:t>
            </a:r>
          </a:p>
        </p:txBody>
      </p:sp>
      <p:sp>
        <p:nvSpPr>
          <p:cNvPr id="63" name="Étoile à 10 branches 62"/>
          <p:cNvSpPr/>
          <p:nvPr/>
        </p:nvSpPr>
        <p:spPr>
          <a:xfrm>
            <a:off x="5214938" y="450056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6 ?</a:t>
            </a:r>
          </a:p>
        </p:txBody>
      </p:sp>
      <p:grpSp>
        <p:nvGrpSpPr>
          <p:cNvPr id="80914" name="Groupe 81"/>
          <p:cNvGrpSpPr>
            <a:grpSpLocks/>
          </p:cNvGrpSpPr>
          <p:nvPr/>
        </p:nvGrpSpPr>
        <p:grpSpPr bwMode="auto">
          <a:xfrm>
            <a:off x="285750" y="857250"/>
            <a:ext cx="2863850" cy="571500"/>
            <a:chOff x="285720" y="857232"/>
            <a:chExt cx="2863881" cy="571504"/>
          </a:xfrm>
        </p:grpSpPr>
        <p:sp>
          <p:nvSpPr>
            <p:cNvPr id="16" name="Rectangle 15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8" name="Connecteur droit 17"/>
            <p:cNvCxnSpPr/>
            <p:nvPr/>
          </p:nvCxnSpPr>
          <p:spPr>
            <a:xfrm>
              <a:off x="285720" y="1142984"/>
              <a:ext cx="2863881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15" name="Groupe 82"/>
          <p:cNvGrpSpPr>
            <a:grpSpLocks/>
          </p:cNvGrpSpPr>
          <p:nvPr/>
        </p:nvGrpSpPr>
        <p:grpSpPr bwMode="auto">
          <a:xfrm>
            <a:off x="3636963" y="857250"/>
            <a:ext cx="2863850" cy="571500"/>
            <a:chOff x="3636945" y="857232"/>
            <a:chExt cx="2863881" cy="571504"/>
          </a:xfrm>
        </p:grpSpPr>
        <p:sp>
          <p:nvSpPr>
            <p:cNvPr id="72" name="Rectangle 71"/>
            <p:cNvSpPr/>
            <p:nvPr/>
          </p:nvSpPr>
          <p:spPr>
            <a:xfrm>
              <a:off x="4137012" y="857232"/>
              <a:ext cx="1643081" cy="571504"/>
            </a:xfrm>
            <a:prstGeom prst="rect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79" name="Connecteur droit 78"/>
            <p:cNvCxnSpPr/>
            <p:nvPr/>
          </p:nvCxnSpPr>
          <p:spPr>
            <a:xfrm>
              <a:off x="3636945" y="1142984"/>
              <a:ext cx="2863881" cy="3175"/>
            </a:xfrm>
            <a:prstGeom prst="line">
              <a:avLst/>
            </a:prstGeom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16" name="Groupe 83"/>
          <p:cNvGrpSpPr>
            <a:grpSpLocks/>
          </p:cNvGrpSpPr>
          <p:nvPr/>
        </p:nvGrpSpPr>
        <p:grpSpPr bwMode="auto">
          <a:xfrm rot="-5400000">
            <a:off x="139700" y="3360738"/>
            <a:ext cx="2863850" cy="571500"/>
            <a:chOff x="285720" y="857232"/>
            <a:chExt cx="2863881" cy="571504"/>
          </a:xfrm>
        </p:grpSpPr>
        <p:sp>
          <p:nvSpPr>
            <p:cNvPr id="85" name="Rectangle 84"/>
            <p:cNvSpPr/>
            <p:nvPr/>
          </p:nvSpPr>
          <p:spPr>
            <a:xfrm>
              <a:off x="787375" y="857231"/>
              <a:ext cx="1643081" cy="571504"/>
            </a:xfrm>
            <a:prstGeom prst="rect">
              <a:avLst/>
            </a:prstGeom>
            <a:noFill/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86" name="Connecteur droit 85"/>
            <p:cNvCxnSpPr/>
            <p:nvPr/>
          </p:nvCxnSpPr>
          <p:spPr>
            <a:xfrm>
              <a:off x="285721" y="1142985"/>
              <a:ext cx="2863881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17" name="Groupe 86"/>
          <p:cNvGrpSpPr>
            <a:grpSpLocks/>
          </p:cNvGrpSpPr>
          <p:nvPr/>
        </p:nvGrpSpPr>
        <p:grpSpPr bwMode="auto">
          <a:xfrm rot="-5400000">
            <a:off x="1997075" y="3360738"/>
            <a:ext cx="2863850" cy="571500"/>
            <a:chOff x="3636945" y="857232"/>
            <a:chExt cx="2863881" cy="571504"/>
          </a:xfrm>
        </p:grpSpPr>
        <p:sp>
          <p:nvSpPr>
            <p:cNvPr id="88" name="Rectangle 87"/>
            <p:cNvSpPr/>
            <p:nvPr/>
          </p:nvSpPr>
          <p:spPr>
            <a:xfrm>
              <a:off x="4138600" y="857231"/>
              <a:ext cx="1643081" cy="571504"/>
            </a:xfrm>
            <a:prstGeom prst="rect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89" name="Connecteur droit 88"/>
            <p:cNvCxnSpPr/>
            <p:nvPr/>
          </p:nvCxnSpPr>
          <p:spPr>
            <a:xfrm>
              <a:off x="3636946" y="1142985"/>
              <a:ext cx="2863881" cy="3175"/>
            </a:xfrm>
            <a:prstGeom prst="line">
              <a:avLst/>
            </a:prstGeom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0918" name="Groupe 91"/>
          <p:cNvGrpSpPr>
            <a:grpSpLocks/>
          </p:cNvGrpSpPr>
          <p:nvPr/>
        </p:nvGrpSpPr>
        <p:grpSpPr bwMode="auto">
          <a:xfrm>
            <a:off x="4568825" y="1662113"/>
            <a:ext cx="1065213" cy="1662112"/>
            <a:chOff x="4569143" y="1662236"/>
            <a:chExt cx="1065303" cy="1661342"/>
          </a:xfrm>
        </p:grpSpPr>
        <p:cxnSp>
          <p:nvCxnSpPr>
            <p:cNvPr id="42" name="Connecteur droit 41"/>
            <p:cNvCxnSpPr/>
            <p:nvPr/>
          </p:nvCxnSpPr>
          <p:spPr>
            <a:xfrm flipV="1">
              <a:off x="4883495" y="1662236"/>
              <a:ext cx="750951" cy="499830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eur droit 42"/>
            <p:cNvCxnSpPr/>
            <p:nvPr/>
          </p:nvCxnSpPr>
          <p:spPr>
            <a:xfrm rot="16200000" flipV="1">
              <a:off x="4426490" y="2898325"/>
              <a:ext cx="848919" cy="1587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Ellipse 66"/>
            <p:cNvSpPr/>
            <p:nvPr/>
          </p:nvSpPr>
          <p:spPr>
            <a:xfrm>
              <a:off x="4569143" y="1876449"/>
              <a:ext cx="571548" cy="571235"/>
            </a:xfrm>
            <a:prstGeom prst="ellipse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1" name="Ellipse 90"/>
            <p:cNvSpPr>
              <a:spLocks noChangeAspect="1"/>
            </p:cNvSpPr>
            <p:nvPr/>
          </p:nvSpPr>
          <p:spPr>
            <a:xfrm>
              <a:off x="4773948" y="2081142"/>
              <a:ext cx="176227" cy="177718"/>
            </a:xfrm>
            <a:prstGeom prst="ellipse">
              <a:avLst/>
            </a:prstGeom>
            <a:solidFill>
              <a:srgbClr val="00B050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cxnSp>
        <p:nvCxnSpPr>
          <p:cNvPr id="93" name="Connecteur droit 92"/>
          <p:cNvCxnSpPr/>
          <p:nvPr/>
        </p:nvCxnSpPr>
        <p:spPr>
          <a:xfrm flipV="1">
            <a:off x="4886325" y="3481388"/>
            <a:ext cx="750888" cy="500062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Connecteur droit 93"/>
          <p:cNvCxnSpPr/>
          <p:nvPr/>
        </p:nvCxnSpPr>
        <p:spPr>
          <a:xfrm rot="16200000" flipV="1">
            <a:off x="4429919" y="4718844"/>
            <a:ext cx="847725" cy="1587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Ellipse 94"/>
          <p:cNvSpPr/>
          <p:nvPr/>
        </p:nvSpPr>
        <p:spPr>
          <a:xfrm>
            <a:off x="4572000" y="3695700"/>
            <a:ext cx="571500" cy="571500"/>
          </a:xfrm>
          <a:prstGeom prst="ellipse">
            <a:avLst/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96" name="Ellipse 95"/>
          <p:cNvSpPr>
            <a:spLocks noChangeAspect="1"/>
          </p:cNvSpPr>
          <p:nvPr/>
        </p:nvSpPr>
        <p:spPr>
          <a:xfrm>
            <a:off x="4776788" y="3900488"/>
            <a:ext cx="176212" cy="177800"/>
          </a:xfrm>
          <a:prstGeom prst="ellipse">
            <a:avLst/>
          </a:prstGeom>
          <a:solidFill>
            <a:srgbClr val="7030A0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81924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81925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81926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81927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81928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1929" name="Picture 2"/>
          <p:cNvPicPr>
            <a:picLocks noChangeAspect="1" noChangeArrowheads="1"/>
          </p:cNvPicPr>
          <p:nvPr/>
        </p:nvPicPr>
        <p:blipFill>
          <a:blip r:embed="rId3"/>
          <a:srcRect l="10254" t="24414" r="30420" b="19922"/>
          <a:stretch>
            <a:fillRect/>
          </a:stretch>
        </p:blipFill>
        <p:spPr bwMode="auto">
          <a:xfrm>
            <a:off x="5489575" y="0"/>
            <a:ext cx="3654425" cy="2571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" name="Rectangle à coins arrondis 13"/>
          <p:cNvSpPr/>
          <p:nvPr/>
        </p:nvSpPr>
        <p:spPr>
          <a:xfrm>
            <a:off x="71438" y="5572125"/>
            <a:ext cx="8929687" cy="1214438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L45 = pivot glissant d’axe Y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sz="2800" b="1" i="1" dirty="0">
                <a:solidFill>
                  <a:schemeClr val="bg1"/>
                </a:solidFill>
              </a:rPr>
              <a:t>Quel est le bon schéma ? </a:t>
            </a:r>
            <a:r>
              <a:rPr lang="fr-FR" sz="2800" b="1" i="1" dirty="0">
                <a:solidFill>
                  <a:srgbClr val="FF0000"/>
                </a:solidFill>
              </a:rPr>
              <a:t>6 possibilités, 1 seule de bonne…</a:t>
            </a:r>
            <a:endParaRPr lang="fr-FR" sz="2800" b="1" dirty="0">
              <a:solidFill>
                <a:srgbClr val="FF0000"/>
              </a:solidFill>
            </a:endParaRPr>
          </a:p>
        </p:txBody>
      </p:sp>
      <p:sp>
        <p:nvSpPr>
          <p:cNvPr id="15" name="Rectangle à coins arrondis 14"/>
          <p:cNvSpPr/>
          <p:nvPr/>
        </p:nvSpPr>
        <p:spPr>
          <a:xfrm>
            <a:off x="214282" y="142852"/>
            <a:ext cx="6786562" cy="5286375"/>
          </a:xfrm>
          <a:prstGeom prst="roundRect">
            <a:avLst>
              <a:gd name="adj" fmla="val 6234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58" name="Étoile à 10 branches 57"/>
          <p:cNvSpPr/>
          <p:nvPr/>
        </p:nvSpPr>
        <p:spPr>
          <a:xfrm>
            <a:off x="1285875" y="1889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1 ?</a:t>
            </a:r>
          </a:p>
        </p:txBody>
      </p:sp>
      <p:sp>
        <p:nvSpPr>
          <p:cNvPr id="59" name="Étoile à 10 branches 58"/>
          <p:cNvSpPr/>
          <p:nvPr/>
        </p:nvSpPr>
        <p:spPr>
          <a:xfrm>
            <a:off x="4857750" y="1428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2 ?</a:t>
            </a:r>
          </a:p>
        </p:txBody>
      </p:sp>
      <p:sp>
        <p:nvSpPr>
          <p:cNvPr id="60" name="Étoile à 10 branches 59"/>
          <p:cNvSpPr/>
          <p:nvPr/>
        </p:nvSpPr>
        <p:spPr>
          <a:xfrm>
            <a:off x="571500" y="19288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3 ?</a:t>
            </a:r>
          </a:p>
        </p:txBody>
      </p:sp>
      <p:sp>
        <p:nvSpPr>
          <p:cNvPr id="61" name="Étoile à 10 branches 60"/>
          <p:cNvSpPr/>
          <p:nvPr/>
        </p:nvSpPr>
        <p:spPr>
          <a:xfrm>
            <a:off x="2500313" y="1857375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4 ?</a:t>
            </a:r>
          </a:p>
        </p:txBody>
      </p:sp>
      <p:sp>
        <p:nvSpPr>
          <p:cNvPr id="62" name="Étoile à 10 branches 61"/>
          <p:cNvSpPr/>
          <p:nvPr/>
        </p:nvSpPr>
        <p:spPr>
          <a:xfrm>
            <a:off x="5143500" y="250031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5 ?</a:t>
            </a:r>
          </a:p>
        </p:txBody>
      </p:sp>
      <p:sp>
        <p:nvSpPr>
          <p:cNvPr id="63" name="Étoile à 10 branches 62"/>
          <p:cNvSpPr/>
          <p:nvPr/>
        </p:nvSpPr>
        <p:spPr>
          <a:xfrm>
            <a:off x="5214938" y="4500563"/>
            <a:ext cx="714375" cy="571500"/>
          </a:xfrm>
          <a:prstGeom prst="star10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r-FR" b="1" dirty="0"/>
              <a:t>6 ?</a:t>
            </a:r>
          </a:p>
        </p:txBody>
      </p:sp>
      <p:grpSp>
        <p:nvGrpSpPr>
          <p:cNvPr id="81938" name="Groupe 81"/>
          <p:cNvGrpSpPr>
            <a:grpSpLocks/>
          </p:cNvGrpSpPr>
          <p:nvPr/>
        </p:nvGrpSpPr>
        <p:grpSpPr bwMode="auto">
          <a:xfrm>
            <a:off x="285750" y="857250"/>
            <a:ext cx="2863850" cy="571500"/>
            <a:chOff x="285720" y="857232"/>
            <a:chExt cx="2863881" cy="571504"/>
          </a:xfrm>
        </p:grpSpPr>
        <p:sp>
          <p:nvSpPr>
            <p:cNvPr id="16" name="Rectangle 15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8" name="Connecteur droit 17"/>
            <p:cNvCxnSpPr/>
            <p:nvPr/>
          </p:nvCxnSpPr>
          <p:spPr>
            <a:xfrm>
              <a:off x="285720" y="1142984"/>
              <a:ext cx="2863881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Forme libre 50"/>
          <p:cNvSpPr/>
          <p:nvPr/>
        </p:nvSpPr>
        <p:spPr>
          <a:xfrm>
            <a:off x="2571750" y="2571750"/>
            <a:ext cx="419100" cy="457200"/>
          </a:xfrm>
          <a:custGeom>
            <a:avLst/>
            <a:gdLst>
              <a:gd name="connsiteX0" fmla="*/ 0 w 419100"/>
              <a:gd name="connsiteY0" fmla="*/ 152400 h 457200"/>
              <a:gd name="connsiteX1" fmla="*/ 139700 w 419100"/>
              <a:gd name="connsiteY1" fmla="*/ 457200 h 457200"/>
              <a:gd name="connsiteX2" fmla="*/ 419100 w 419100"/>
              <a:gd name="connsiteY2" fmla="*/ 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19100" h="457200">
                <a:moveTo>
                  <a:pt x="0" y="152400"/>
                </a:moveTo>
                <a:lnTo>
                  <a:pt x="139700" y="457200"/>
                </a:lnTo>
                <a:lnTo>
                  <a:pt x="419100" y="0"/>
                </a:lnTo>
              </a:path>
            </a:pathLst>
          </a:custGeom>
          <a:ln w="127000">
            <a:solidFill>
              <a:srgbClr val="10F61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grpSp>
        <p:nvGrpSpPr>
          <p:cNvPr id="81940" name="Groupe 52"/>
          <p:cNvGrpSpPr>
            <a:grpSpLocks/>
          </p:cNvGrpSpPr>
          <p:nvPr/>
        </p:nvGrpSpPr>
        <p:grpSpPr bwMode="auto">
          <a:xfrm>
            <a:off x="571500" y="2643188"/>
            <a:ext cx="506413" cy="523875"/>
            <a:chOff x="5850738" y="1785926"/>
            <a:chExt cx="381005" cy="381374"/>
          </a:xfrm>
        </p:grpSpPr>
        <p:cxnSp>
          <p:nvCxnSpPr>
            <p:cNvPr id="54" name="Connecteur droit 53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necteur droit 54"/>
            <p:cNvCxnSpPr/>
            <p:nvPr/>
          </p:nvCxnSpPr>
          <p:spPr>
            <a:xfrm rot="16200000" flipV="1">
              <a:off x="5849049" y="1794781"/>
              <a:ext cx="362883" cy="345174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41" name="Groupe 55"/>
          <p:cNvGrpSpPr>
            <a:grpSpLocks/>
          </p:cNvGrpSpPr>
          <p:nvPr/>
        </p:nvGrpSpPr>
        <p:grpSpPr bwMode="auto">
          <a:xfrm>
            <a:off x="2286000" y="214313"/>
            <a:ext cx="506413" cy="523875"/>
            <a:chOff x="5850738" y="1785926"/>
            <a:chExt cx="381005" cy="381374"/>
          </a:xfrm>
        </p:grpSpPr>
        <p:cxnSp>
          <p:nvCxnSpPr>
            <p:cNvPr id="57" name="Connecteur droit 56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Connecteur droit 64"/>
            <p:cNvCxnSpPr/>
            <p:nvPr/>
          </p:nvCxnSpPr>
          <p:spPr>
            <a:xfrm rot="16200000" flipV="1">
              <a:off x="5849049" y="1794781"/>
              <a:ext cx="362883" cy="345174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42" name="Groupe 68"/>
          <p:cNvGrpSpPr>
            <a:grpSpLocks/>
          </p:cNvGrpSpPr>
          <p:nvPr/>
        </p:nvGrpSpPr>
        <p:grpSpPr bwMode="auto">
          <a:xfrm>
            <a:off x="5929313" y="2500313"/>
            <a:ext cx="508000" cy="523875"/>
            <a:chOff x="5850738" y="1785926"/>
            <a:chExt cx="381005" cy="381374"/>
          </a:xfrm>
        </p:grpSpPr>
        <p:cxnSp>
          <p:nvCxnSpPr>
            <p:cNvPr id="70" name="Connecteur droit 69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Connecteur droit 70"/>
            <p:cNvCxnSpPr/>
            <p:nvPr/>
          </p:nvCxnSpPr>
          <p:spPr>
            <a:xfrm rot="16200000" flipV="1">
              <a:off x="5849083" y="1794725"/>
              <a:ext cx="362883" cy="34528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43" name="Groupe 71"/>
          <p:cNvGrpSpPr>
            <a:grpSpLocks/>
          </p:cNvGrpSpPr>
          <p:nvPr/>
        </p:nvGrpSpPr>
        <p:grpSpPr bwMode="auto">
          <a:xfrm>
            <a:off x="6000750" y="4500563"/>
            <a:ext cx="508000" cy="523875"/>
            <a:chOff x="5850738" y="1785926"/>
            <a:chExt cx="381005" cy="381374"/>
          </a:xfrm>
        </p:grpSpPr>
        <p:cxnSp>
          <p:nvCxnSpPr>
            <p:cNvPr id="73" name="Connecteur droit 72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Connecteur droit 77"/>
            <p:cNvCxnSpPr/>
            <p:nvPr/>
          </p:nvCxnSpPr>
          <p:spPr>
            <a:xfrm rot="16200000" flipV="1">
              <a:off x="5849083" y="1794725"/>
              <a:ext cx="362883" cy="34528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44" name="Groupe 78"/>
          <p:cNvGrpSpPr>
            <a:grpSpLocks/>
          </p:cNvGrpSpPr>
          <p:nvPr/>
        </p:nvGrpSpPr>
        <p:grpSpPr bwMode="auto">
          <a:xfrm>
            <a:off x="5715000" y="214313"/>
            <a:ext cx="508000" cy="523875"/>
            <a:chOff x="5850738" y="1785926"/>
            <a:chExt cx="381005" cy="381374"/>
          </a:xfrm>
        </p:grpSpPr>
        <p:cxnSp>
          <p:nvCxnSpPr>
            <p:cNvPr id="80" name="Connecteur droit 79"/>
            <p:cNvCxnSpPr/>
            <p:nvPr/>
          </p:nvCxnSpPr>
          <p:spPr>
            <a:xfrm flipV="1">
              <a:off x="5850738" y="1799794"/>
              <a:ext cx="381005" cy="36750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Connecteur droit 80"/>
            <p:cNvCxnSpPr/>
            <p:nvPr/>
          </p:nvCxnSpPr>
          <p:spPr>
            <a:xfrm rot="16200000" flipV="1">
              <a:off x="5849083" y="1794725"/>
              <a:ext cx="362883" cy="345286"/>
            </a:xfrm>
            <a:prstGeom prst="line">
              <a:avLst/>
            </a:prstGeom>
            <a:ln w="1270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45" name="Groupe 82"/>
          <p:cNvGrpSpPr>
            <a:grpSpLocks/>
          </p:cNvGrpSpPr>
          <p:nvPr/>
        </p:nvGrpSpPr>
        <p:grpSpPr bwMode="auto">
          <a:xfrm>
            <a:off x="3636963" y="857250"/>
            <a:ext cx="2863850" cy="571500"/>
            <a:chOff x="3636945" y="857232"/>
            <a:chExt cx="2863881" cy="571504"/>
          </a:xfrm>
        </p:grpSpPr>
        <p:sp>
          <p:nvSpPr>
            <p:cNvPr id="72" name="Rectangle 71"/>
            <p:cNvSpPr/>
            <p:nvPr/>
          </p:nvSpPr>
          <p:spPr>
            <a:xfrm>
              <a:off x="4137012" y="857232"/>
              <a:ext cx="1643081" cy="571504"/>
            </a:xfrm>
            <a:prstGeom prst="rect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79" name="Connecteur droit 78"/>
            <p:cNvCxnSpPr/>
            <p:nvPr/>
          </p:nvCxnSpPr>
          <p:spPr>
            <a:xfrm>
              <a:off x="3636945" y="1142984"/>
              <a:ext cx="2863881" cy="3175"/>
            </a:xfrm>
            <a:prstGeom prst="line">
              <a:avLst/>
            </a:prstGeom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46" name="Groupe 83"/>
          <p:cNvGrpSpPr>
            <a:grpSpLocks/>
          </p:cNvGrpSpPr>
          <p:nvPr/>
        </p:nvGrpSpPr>
        <p:grpSpPr bwMode="auto">
          <a:xfrm rot="-5400000">
            <a:off x="139700" y="3360738"/>
            <a:ext cx="2863850" cy="571500"/>
            <a:chOff x="285720" y="857232"/>
            <a:chExt cx="2863881" cy="571504"/>
          </a:xfrm>
        </p:grpSpPr>
        <p:sp>
          <p:nvSpPr>
            <p:cNvPr id="85" name="Rectangle 84"/>
            <p:cNvSpPr/>
            <p:nvPr/>
          </p:nvSpPr>
          <p:spPr>
            <a:xfrm>
              <a:off x="787375" y="857231"/>
              <a:ext cx="1643081" cy="571504"/>
            </a:xfrm>
            <a:prstGeom prst="rect">
              <a:avLst/>
            </a:prstGeom>
            <a:noFill/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86" name="Connecteur droit 85"/>
            <p:cNvCxnSpPr/>
            <p:nvPr/>
          </p:nvCxnSpPr>
          <p:spPr>
            <a:xfrm>
              <a:off x="285721" y="1142985"/>
              <a:ext cx="2863881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47" name="Groupe 86"/>
          <p:cNvGrpSpPr>
            <a:grpSpLocks/>
          </p:cNvGrpSpPr>
          <p:nvPr/>
        </p:nvGrpSpPr>
        <p:grpSpPr bwMode="auto">
          <a:xfrm rot="-5400000">
            <a:off x="1997075" y="3360738"/>
            <a:ext cx="2863850" cy="571500"/>
            <a:chOff x="3636945" y="857232"/>
            <a:chExt cx="2863881" cy="571504"/>
          </a:xfrm>
        </p:grpSpPr>
        <p:sp>
          <p:nvSpPr>
            <p:cNvPr id="88" name="Rectangle 87"/>
            <p:cNvSpPr/>
            <p:nvPr/>
          </p:nvSpPr>
          <p:spPr>
            <a:xfrm>
              <a:off x="4138600" y="857231"/>
              <a:ext cx="1643081" cy="571504"/>
            </a:xfrm>
            <a:prstGeom prst="rect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89" name="Connecteur droit 88"/>
            <p:cNvCxnSpPr/>
            <p:nvPr/>
          </p:nvCxnSpPr>
          <p:spPr>
            <a:xfrm>
              <a:off x="3636946" y="1142985"/>
              <a:ext cx="2863881" cy="3175"/>
            </a:xfrm>
            <a:prstGeom prst="line">
              <a:avLst/>
            </a:prstGeom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1948" name="Groupe 91"/>
          <p:cNvGrpSpPr>
            <a:grpSpLocks/>
          </p:cNvGrpSpPr>
          <p:nvPr/>
        </p:nvGrpSpPr>
        <p:grpSpPr bwMode="auto">
          <a:xfrm>
            <a:off x="4568825" y="1662113"/>
            <a:ext cx="1065213" cy="1662112"/>
            <a:chOff x="4569143" y="1662236"/>
            <a:chExt cx="1065303" cy="1661342"/>
          </a:xfrm>
        </p:grpSpPr>
        <p:cxnSp>
          <p:nvCxnSpPr>
            <p:cNvPr id="42" name="Connecteur droit 41"/>
            <p:cNvCxnSpPr/>
            <p:nvPr/>
          </p:nvCxnSpPr>
          <p:spPr>
            <a:xfrm flipV="1">
              <a:off x="4883495" y="1662236"/>
              <a:ext cx="750951" cy="499830"/>
            </a:xfrm>
            <a:prstGeom prst="line">
              <a:avLst/>
            </a:prstGeom>
            <a:ln w="508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Connecteur droit 42"/>
            <p:cNvCxnSpPr/>
            <p:nvPr/>
          </p:nvCxnSpPr>
          <p:spPr>
            <a:xfrm rot="16200000" flipV="1">
              <a:off x="4426490" y="2898325"/>
              <a:ext cx="848919" cy="1587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Ellipse 66"/>
            <p:cNvSpPr/>
            <p:nvPr/>
          </p:nvSpPr>
          <p:spPr>
            <a:xfrm>
              <a:off x="4569143" y="1876449"/>
              <a:ext cx="571548" cy="571235"/>
            </a:xfrm>
            <a:prstGeom prst="ellipse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91" name="Ellipse 90"/>
            <p:cNvSpPr>
              <a:spLocks noChangeAspect="1"/>
            </p:cNvSpPr>
            <p:nvPr/>
          </p:nvSpPr>
          <p:spPr>
            <a:xfrm>
              <a:off x="4773948" y="2081142"/>
              <a:ext cx="176227" cy="177718"/>
            </a:xfrm>
            <a:prstGeom prst="ellipse">
              <a:avLst/>
            </a:prstGeom>
            <a:solidFill>
              <a:srgbClr val="00B050"/>
            </a:solidFill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</p:grpSp>
      <p:cxnSp>
        <p:nvCxnSpPr>
          <p:cNvPr id="93" name="Connecteur droit 92"/>
          <p:cNvCxnSpPr/>
          <p:nvPr/>
        </p:nvCxnSpPr>
        <p:spPr>
          <a:xfrm flipV="1">
            <a:off x="4886325" y="3481388"/>
            <a:ext cx="750888" cy="500062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Connecteur droit 93"/>
          <p:cNvCxnSpPr/>
          <p:nvPr/>
        </p:nvCxnSpPr>
        <p:spPr>
          <a:xfrm rot="16200000" flipV="1">
            <a:off x="4429919" y="4718844"/>
            <a:ext cx="847725" cy="1587"/>
          </a:xfrm>
          <a:prstGeom prst="line">
            <a:avLst/>
          </a:pr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Ellipse 94"/>
          <p:cNvSpPr/>
          <p:nvPr/>
        </p:nvSpPr>
        <p:spPr>
          <a:xfrm>
            <a:off x="4572000" y="3695700"/>
            <a:ext cx="571500" cy="571500"/>
          </a:xfrm>
          <a:prstGeom prst="ellipse">
            <a:avLst/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96" name="Ellipse 95"/>
          <p:cNvSpPr>
            <a:spLocks noChangeAspect="1"/>
          </p:cNvSpPr>
          <p:nvPr/>
        </p:nvSpPr>
        <p:spPr>
          <a:xfrm>
            <a:off x="4776788" y="3900488"/>
            <a:ext cx="176212" cy="177800"/>
          </a:xfrm>
          <a:prstGeom prst="ellipse">
            <a:avLst/>
          </a:prstGeom>
          <a:solidFill>
            <a:srgbClr val="7030A0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82948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82949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8295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82951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82952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2953" name="Groupe 30"/>
          <p:cNvGrpSpPr>
            <a:grpSpLocks/>
          </p:cNvGrpSpPr>
          <p:nvPr/>
        </p:nvGrpSpPr>
        <p:grpSpPr bwMode="auto">
          <a:xfrm>
            <a:off x="2836863" y="3109913"/>
            <a:ext cx="2935287" cy="571500"/>
            <a:chOff x="214282" y="857232"/>
            <a:chExt cx="2935319" cy="571504"/>
          </a:xfrm>
        </p:grpSpPr>
        <p:sp>
          <p:nvSpPr>
            <p:cNvPr id="13" name="Rectangle 12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4" name="Connecteur droit 13"/>
            <p:cNvCxnSpPr/>
            <p:nvPr/>
          </p:nvCxnSpPr>
          <p:spPr>
            <a:xfrm>
              <a:off x="2457443" y="1142984"/>
              <a:ext cx="692158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necteur droit 14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54" name="Groupe 16"/>
          <p:cNvGrpSpPr>
            <a:grpSpLocks/>
          </p:cNvGrpSpPr>
          <p:nvPr/>
        </p:nvGrpSpPr>
        <p:grpSpPr bwMode="auto">
          <a:xfrm>
            <a:off x="2857500" y="4597400"/>
            <a:ext cx="2935288" cy="571500"/>
            <a:chOff x="214282" y="857232"/>
            <a:chExt cx="2935319" cy="571504"/>
          </a:xfrm>
        </p:grpSpPr>
        <p:sp>
          <p:nvSpPr>
            <p:cNvPr id="18" name="Rectangle 17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9" name="Connecteur droit 18"/>
            <p:cNvCxnSpPr/>
            <p:nvPr/>
          </p:nvCxnSpPr>
          <p:spPr>
            <a:xfrm>
              <a:off x="2457444" y="1142984"/>
              <a:ext cx="692157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20"/>
            <p:cNvCxnSpPr/>
            <p:nvPr/>
          </p:nvCxnSpPr>
          <p:spPr>
            <a:xfrm flipV="1">
              <a:off x="803251" y="879457"/>
              <a:ext cx="1609742" cy="530229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955" name="Groupe 86"/>
          <p:cNvGrpSpPr>
            <a:grpSpLocks/>
          </p:cNvGrpSpPr>
          <p:nvPr/>
        </p:nvGrpSpPr>
        <p:grpSpPr bwMode="auto">
          <a:xfrm rot="-5400000">
            <a:off x="5640387" y="4619626"/>
            <a:ext cx="2220913" cy="500062"/>
            <a:chOff x="3636945" y="857232"/>
            <a:chExt cx="2863881" cy="571504"/>
          </a:xfrm>
        </p:grpSpPr>
        <p:sp>
          <p:nvSpPr>
            <p:cNvPr id="23" name="Rectangle 22"/>
            <p:cNvSpPr/>
            <p:nvPr/>
          </p:nvSpPr>
          <p:spPr>
            <a:xfrm>
              <a:off x="4136435" y="857232"/>
              <a:ext cx="1643815" cy="571504"/>
            </a:xfrm>
            <a:prstGeom prst="rect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24" name="Connecteur droit 23"/>
            <p:cNvCxnSpPr/>
            <p:nvPr/>
          </p:nvCxnSpPr>
          <p:spPr>
            <a:xfrm>
              <a:off x="3636946" y="1143892"/>
              <a:ext cx="2863881" cy="3629"/>
            </a:xfrm>
            <a:prstGeom prst="line">
              <a:avLst/>
            </a:prstGeom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15373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15374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15375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15399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1540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1541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1541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15365" name="Object 5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15365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15366" name="Object 6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15366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15367" name="Object 7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15367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15400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15407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{………….</a:t>
              </a:r>
              <a:endParaRPr lang="fr-FR"/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15401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15402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15403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15404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15405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15406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83972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83973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8397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8397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83976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3977" name="Groupe 30"/>
          <p:cNvGrpSpPr>
            <a:grpSpLocks/>
          </p:cNvGrpSpPr>
          <p:nvPr/>
        </p:nvGrpSpPr>
        <p:grpSpPr bwMode="auto">
          <a:xfrm>
            <a:off x="2836863" y="3109913"/>
            <a:ext cx="2935287" cy="571500"/>
            <a:chOff x="214282" y="857232"/>
            <a:chExt cx="2935319" cy="571504"/>
          </a:xfrm>
        </p:grpSpPr>
        <p:sp>
          <p:nvSpPr>
            <p:cNvPr id="13" name="Rectangle 12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4" name="Connecteur droit 13"/>
            <p:cNvCxnSpPr/>
            <p:nvPr/>
          </p:nvCxnSpPr>
          <p:spPr>
            <a:xfrm>
              <a:off x="2457443" y="1142984"/>
              <a:ext cx="692158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necteur droit 14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978" name="Groupe 16"/>
          <p:cNvGrpSpPr>
            <a:grpSpLocks/>
          </p:cNvGrpSpPr>
          <p:nvPr/>
        </p:nvGrpSpPr>
        <p:grpSpPr bwMode="auto">
          <a:xfrm>
            <a:off x="2857500" y="4597400"/>
            <a:ext cx="2935288" cy="571500"/>
            <a:chOff x="214282" y="857232"/>
            <a:chExt cx="2935319" cy="571504"/>
          </a:xfrm>
        </p:grpSpPr>
        <p:sp>
          <p:nvSpPr>
            <p:cNvPr id="18" name="Rectangle 17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9" name="Connecteur droit 18"/>
            <p:cNvCxnSpPr/>
            <p:nvPr/>
          </p:nvCxnSpPr>
          <p:spPr>
            <a:xfrm>
              <a:off x="2457444" y="1142984"/>
              <a:ext cx="692157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20"/>
            <p:cNvCxnSpPr/>
            <p:nvPr/>
          </p:nvCxnSpPr>
          <p:spPr>
            <a:xfrm flipV="1">
              <a:off x="803251" y="879457"/>
              <a:ext cx="1609742" cy="530229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979" name="Groupe 86"/>
          <p:cNvGrpSpPr>
            <a:grpSpLocks/>
          </p:cNvGrpSpPr>
          <p:nvPr/>
        </p:nvGrpSpPr>
        <p:grpSpPr bwMode="auto">
          <a:xfrm rot="-5400000">
            <a:off x="5640387" y="4619626"/>
            <a:ext cx="2220913" cy="500062"/>
            <a:chOff x="3636945" y="857232"/>
            <a:chExt cx="2863881" cy="571504"/>
          </a:xfrm>
        </p:grpSpPr>
        <p:sp>
          <p:nvSpPr>
            <p:cNvPr id="23" name="Rectangle 22"/>
            <p:cNvSpPr/>
            <p:nvPr/>
          </p:nvSpPr>
          <p:spPr>
            <a:xfrm>
              <a:off x="4136435" y="857232"/>
              <a:ext cx="1643815" cy="571504"/>
            </a:xfrm>
            <a:prstGeom prst="rect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24" name="Connecteur droit 23"/>
            <p:cNvCxnSpPr/>
            <p:nvPr/>
          </p:nvCxnSpPr>
          <p:spPr>
            <a:xfrm>
              <a:off x="3636946" y="1143892"/>
              <a:ext cx="2863881" cy="3629"/>
            </a:xfrm>
            <a:prstGeom prst="line">
              <a:avLst/>
            </a:prstGeom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3980" name="ZoneTexte 24"/>
          <p:cNvSpPr txBox="1">
            <a:spLocks noChangeArrowheads="1"/>
          </p:cNvSpPr>
          <p:nvPr/>
        </p:nvSpPr>
        <p:spPr bwMode="auto">
          <a:xfrm>
            <a:off x="0" y="5643563"/>
            <a:ext cx="9144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Toutes les liaisons sont placées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Il faut maintenant relier les classes d’équivalence entre elles…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84996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84997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8499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8499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85000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5001" name="Groupe 30"/>
          <p:cNvGrpSpPr>
            <a:grpSpLocks/>
          </p:cNvGrpSpPr>
          <p:nvPr/>
        </p:nvGrpSpPr>
        <p:grpSpPr bwMode="auto">
          <a:xfrm>
            <a:off x="2836863" y="3109913"/>
            <a:ext cx="2935287" cy="571500"/>
            <a:chOff x="214282" y="857232"/>
            <a:chExt cx="2935319" cy="571504"/>
          </a:xfrm>
        </p:grpSpPr>
        <p:sp>
          <p:nvSpPr>
            <p:cNvPr id="13" name="Rectangle 12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4" name="Connecteur droit 13"/>
            <p:cNvCxnSpPr/>
            <p:nvPr/>
          </p:nvCxnSpPr>
          <p:spPr>
            <a:xfrm>
              <a:off x="2457443" y="1142984"/>
              <a:ext cx="692158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necteur droit 14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02" name="Groupe 16"/>
          <p:cNvGrpSpPr>
            <a:grpSpLocks/>
          </p:cNvGrpSpPr>
          <p:nvPr/>
        </p:nvGrpSpPr>
        <p:grpSpPr bwMode="auto">
          <a:xfrm>
            <a:off x="2857500" y="4597400"/>
            <a:ext cx="2935288" cy="571500"/>
            <a:chOff x="214282" y="857232"/>
            <a:chExt cx="2935319" cy="571504"/>
          </a:xfrm>
        </p:grpSpPr>
        <p:sp>
          <p:nvSpPr>
            <p:cNvPr id="18" name="Rectangle 17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9" name="Connecteur droit 18"/>
            <p:cNvCxnSpPr/>
            <p:nvPr/>
          </p:nvCxnSpPr>
          <p:spPr>
            <a:xfrm>
              <a:off x="2457444" y="1142984"/>
              <a:ext cx="692157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20"/>
            <p:cNvCxnSpPr/>
            <p:nvPr/>
          </p:nvCxnSpPr>
          <p:spPr>
            <a:xfrm flipV="1">
              <a:off x="803251" y="879457"/>
              <a:ext cx="1609742" cy="530229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5003" name="Groupe 86"/>
          <p:cNvGrpSpPr>
            <a:grpSpLocks/>
          </p:cNvGrpSpPr>
          <p:nvPr/>
        </p:nvGrpSpPr>
        <p:grpSpPr bwMode="auto">
          <a:xfrm rot="-5400000">
            <a:off x="5640387" y="4619626"/>
            <a:ext cx="2220913" cy="500062"/>
            <a:chOff x="3636945" y="857232"/>
            <a:chExt cx="2863881" cy="571504"/>
          </a:xfrm>
        </p:grpSpPr>
        <p:sp>
          <p:nvSpPr>
            <p:cNvPr id="23" name="Rectangle 22"/>
            <p:cNvSpPr/>
            <p:nvPr/>
          </p:nvSpPr>
          <p:spPr>
            <a:xfrm>
              <a:off x="4136435" y="857232"/>
              <a:ext cx="1643815" cy="571504"/>
            </a:xfrm>
            <a:prstGeom prst="rect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24" name="Connecteur droit 23"/>
            <p:cNvCxnSpPr/>
            <p:nvPr/>
          </p:nvCxnSpPr>
          <p:spPr>
            <a:xfrm>
              <a:off x="3636946" y="1143892"/>
              <a:ext cx="2863881" cy="3629"/>
            </a:xfrm>
            <a:prstGeom prst="line">
              <a:avLst/>
            </a:prstGeom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5004" name="ZoneTexte 24"/>
          <p:cNvSpPr txBox="1">
            <a:spLocks noChangeArrowheads="1"/>
          </p:cNvSpPr>
          <p:nvPr/>
        </p:nvSpPr>
        <p:spPr bwMode="auto">
          <a:xfrm>
            <a:off x="0" y="5643563"/>
            <a:ext cx="9144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Toutes les liaisons sont placées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Il faut maintenant relier les classes d’équivalence entre elles…</a:t>
            </a:r>
          </a:p>
        </p:txBody>
      </p:sp>
      <p:cxnSp>
        <p:nvCxnSpPr>
          <p:cNvPr id="29" name="Connecteur droit 28"/>
          <p:cNvCxnSpPr/>
          <p:nvPr/>
        </p:nvCxnSpPr>
        <p:spPr>
          <a:xfrm rot="5400000">
            <a:off x="3834606" y="4136232"/>
            <a:ext cx="915987" cy="6350"/>
          </a:xfrm>
          <a:prstGeom prst="line">
            <a:avLst/>
          </a:prstGeom>
          <a:ln w="635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Flèche vers le haut 29"/>
          <p:cNvSpPr/>
          <p:nvPr/>
        </p:nvSpPr>
        <p:spPr>
          <a:xfrm rot="6904005">
            <a:off x="3279775" y="3373438"/>
            <a:ext cx="428625" cy="1362075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86020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86021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86022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86023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86024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6025" name="Groupe 30"/>
          <p:cNvGrpSpPr>
            <a:grpSpLocks/>
          </p:cNvGrpSpPr>
          <p:nvPr/>
        </p:nvGrpSpPr>
        <p:grpSpPr bwMode="auto">
          <a:xfrm>
            <a:off x="2836863" y="3109913"/>
            <a:ext cx="2935287" cy="571500"/>
            <a:chOff x="214282" y="857232"/>
            <a:chExt cx="2935319" cy="571504"/>
          </a:xfrm>
        </p:grpSpPr>
        <p:sp>
          <p:nvSpPr>
            <p:cNvPr id="13" name="Rectangle 12"/>
            <p:cNvSpPr/>
            <p:nvPr/>
          </p:nvSpPr>
          <p:spPr>
            <a:xfrm>
              <a:off x="785788" y="857232"/>
              <a:ext cx="1643080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4" name="Connecteur droit 13"/>
            <p:cNvCxnSpPr/>
            <p:nvPr/>
          </p:nvCxnSpPr>
          <p:spPr>
            <a:xfrm>
              <a:off x="2457443" y="1142984"/>
              <a:ext cx="692158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necteur droit 14"/>
            <p:cNvCxnSpPr/>
            <p:nvPr/>
          </p:nvCxnSpPr>
          <p:spPr>
            <a:xfrm>
              <a:off x="214282" y="1142984"/>
              <a:ext cx="555631" cy="3175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026" name="Groupe 31"/>
          <p:cNvGrpSpPr>
            <a:grpSpLocks/>
          </p:cNvGrpSpPr>
          <p:nvPr/>
        </p:nvGrpSpPr>
        <p:grpSpPr bwMode="auto">
          <a:xfrm>
            <a:off x="2857500" y="4597400"/>
            <a:ext cx="3687763" cy="571500"/>
            <a:chOff x="2831362" y="4598134"/>
            <a:chExt cx="3687004" cy="571504"/>
          </a:xfrm>
        </p:grpSpPr>
        <p:sp>
          <p:nvSpPr>
            <p:cNvPr id="18" name="Rectangle 17"/>
            <p:cNvSpPr/>
            <p:nvPr/>
          </p:nvSpPr>
          <p:spPr>
            <a:xfrm>
              <a:off x="3402744" y="4598134"/>
              <a:ext cx="1642725" cy="571504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9" name="Connecteur droit 18"/>
            <p:cNvCxnSpPr/>
            <p:nvPr/>
          </p:nvCxnSpPr>
          <p:spPr>
            <a:xfrm>
              <a:off x="5074038" y="4883886"/>
              <a:ext cx="1444328" cy="1588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>
              <a:off x="2831362" y="4883886"/>
              <a:ext cx="555511" cy="3175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20"/>
            <p:cNvCxnSpPr/>
            <p:nvPr/>
          </p:nvCxnSpPr>
          <p:spPr>
            <a:xfrm flipV="1">
              <a:off x="3420204" y="4620359"/>
              <a:ext cx="1609394" cy="530229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6027" name="Groupe 86"/>
          <p:cNvGrpSpPr>
            <a:grpSpLocks/>
          </p:cNvGrpSpPr>
          <p:nvPr/>
        </p:nvGrpSpPr>
        <p:grpSpPr bwMode="auto">
          <a:xfrm rot="-5400000">
            <a:off x="5640387" y="4619626"/>
            <a:ext cx="2220913" cy="500062"/>
            <a:chOff x="3636945" y="857232"/>
            <a:chExt cx="2863881" cy="571504"/>
          </a:xfrm>
        </p:grpSpPr>
        <p:sp>
          <p:nvSpPr>
            <p:cNvPr id="23" name="Rectangle 22"/>
            <p:cNvSpPr/>
            <p:nvPr/>
          </p:nvSpPr>
          <p:spPr>
            <a:xfrm>
              <a:off x="4136435" y="857232"/>
              <a:ext cx="1643815" cy="571504"/>
            </a:xfrm>
            <a:prstGeom prst="rect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24" name="Connecteur droit 23"/>
            <p:cNvCxnSpPr/>
            <p:nvPr/>
          </p:nvCxnSpPr>
          <p:spPr>
            <a:xfrm>
              <a:off x="3636946" y="1143892"/>
              <a:ext cx="2863881" cy="3629"/>
            </a:xfrm>
            <a:prstGeom prst="line">
              <a:avLst/>
            </a:prstGeom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028" name="ZoneTexte 24"/>
          <p:cNvSpPr txBox="1">
            <a:spLocks noChangeArrowheads="1"/>
          </p:cNvSpPr>
          <p:nvPr/>
        </p:nvSpPr>
        <p:spPr bwMode="auto">
          <a:xfrm>
            <a:off x="0" y="5643563"/>
            <a:ext cx="9144000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Toutes les liaisons sont placées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Il faut maintenant relier les classes d’équivalence entre elles…</a:t>
            </a:r>
          </a:p>
        </p:txBody>
      </p:sp>
      <p:cxnSp>
        <p:nvCxnSpPr>
          <p:cNvPr id="29" name="Connecteur droit 28"/>
          <p:cNvCxnSpPr/>
          <p:nvPr/>
        </p:nvCxnSpPr>
        <p:spPr>
          <a:xfrm rot="5400000">
            <a:off x="3834606" y="4136232"/>
            <a:ext cx="915987" cy="6350"/>
          </a:xfrm>
          <a:prstGeom prst="line">
            <a:avLst/>
          </a:prstGeom>
          <a:ln w="635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lèche vers le haut 30"/>
          <p:cNvSpPr/>
          <p:nvPr/>
        </p:nvSpPr>
        <p:spPr>
          <a:xfrm rot="2302354">
            <a:off x="5162550" y="4914900"/>
            <a:ext cx="428625" cy="1362075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87044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87045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87046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87047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87048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Rectangle 12"/>
          <p:cNvSpPr/>
          <p:nvPr/>
        </p:nvSpPr>
        <p:spPr>
          <a:xfrm>
            <a:off x="3408363" y="3109913"/>
            <a:ext cx="1643062" cy="571500"/>
          </a:xfrm>
          <a:prstGeom prst="rect">
            <a:avLst/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14" name="Connecteur droit 13"/>
          <p:cNvCxnSpPr/>
          <p:nvPr/>
        </p:nvCxnSpPr>
        <p:spPr>
          <a:xfrm>
            <a:off x="5080000" y="3395663"/>
            <a:ext cx="3279775" cy="0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14"/>
          <p:cNvCxnSpPr/>
          <p:nvPr/>
        </p:nvCxnSpPr>
        <p:spPr>
          <a:xfrm>
            <a:off x="2836863" y="3395663"/>
            <a:ext cx="555625" cy="3175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7"/>
          <p:cNvSpPr/>
          <p:nvPr/>
        </p:nvSpPr>
        <p:spPr>
          <a:xfrm>
            <a:off x="3429000" y="4597400"/>
            <a:ext cx="1643063" cy="571500"/>
          </a:xfrm>
          <a:prstGeom prst="rect">
            <a:avLst/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19" name="Connecteur droit 18"/>
          <p:cNvCxnSpPr/>
          <p:nvPr/>
        </p:nvCxnSpPr>
        <p:spPr>
          <a:xfrm>
            <a:off x="5100638" y="4883150"/>
            <a:ext cx="1444625" cy="1588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/>
          <p:nvPr/>
        </p:nvCxnSpPr>
        <p:spPr>
          <a:xfrm>
            <a:off x="2857500" y="4883150"/>
            <a:ext cx="555625" cy="4763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/>
          <p:nvPr/>
        </p:nvCxnSpPr>
        <p:spPr>
          <a:xfrm flipV="1">
            <a:off x="3446463" y="4619625"/>
            <a:ext cx="1609725" cy="530225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7056" name="Groupe 86"/>
          <p:cNvGrpSpPr>
            <a:grpSpLocks/>
          </p:cNvGrpSpPr>
          <p:nvPr/>
        </p:nvGrpSpPr>
        <p:grpSpPr bwMode="auto">
          <a:xfrm rot="-5400000">
            <a:off x="5640387" y="4619626"/>
            <a:ext cx="2220913" cy="500062"/>
            <a:chOff x="3636945" y="857232"/>
            <a:chExt cx="2863881" cy="571504"/>
          </a:xfrm>
        </p:grpSpPr>
        <p:sp>
          <p:nvSpPr>
            <p:cNvPr id="23" name="Rectangle 22"/>
            <p:cNvSpPr/>
            <p:nvPr/>
          </p:nvSpPr>
          <p:spPr>
            <a:xfrm>
              <a:off x="4136435" y="857232"/>
              <a:ext cx="1643815" cy="571504"/>
            </a:xfrm>
            <a:prstGeom prst="rect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24" name="Connecteur droit 23"/>
            <p:cNvCxnSpPr/>
            <p:nvPr/>
          </p:nvCxnSpPr>
          <p:spPr>
            <a:xfrm>
              <a:off x="3636946" y="1143892"/>
              <a:ext cx="2863881" cy="3629"/>
            </a:xfrm>
            <a:prstGeom prst="line">
              <a:avLst/>
            </a:prstGeom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057" name="ZoneTexte 24"/>
          <p:cNvSpPr txBox="1">
            <a:spLocks noChangeArrowheads="1"/>
          </p:cNvSpPr>
          <p:nvPr/>
        </p:nvSpPr>
        <p:spPr bwMode="auto">
          <a:xfrm>
            <a:off x="0" y="5967413"/>
            <a:ext cx="9144000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On met le bâti à la terre (ce qui symbolise sa fixité »)</a:t>
            </a:r>
          </a:p>
        </p:txBody>
      </p:sp>
      <p:cxnSp>
        <p:nvCxnSpPr>
          <p:cNvPr id="29" name="Connecteur droit 28"/>
          <p:cNvCxnSpPr/>
          <p:nvPr/>
        </p:nvCxnSpPr>
        <p:spPr>
          <a:xfrm rot="5400000">
            <a:off x="3834606" y="4136232"/>
            <a:ext cx="915987" cy="6350"/>
          </a:xfrm>
          <a:prstGeom prst="line">
            <a:avLst/>
          </a:prstGeom>
          <a:ln w="635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30"/>
          <p:cNvCxnSpPr/>
          <p:nvPr/>
        </p:nvCxnSpPr>
        <p:spPr>
          <a:xfrm rot="5400000" flipH="1" flipV="1">
            <a:off x="7900194" y="3399631"/>
            <a:ext cx="904875" cy="11113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/>
          <p:cNvSpPr/>
          <p:nvPr/>
        </p:nvSpPr>
        <p:spPr>
          <a:xfrm>
            <a:off x="1714500" y="2143125"/>
            <a:ext cx="1643063" cy="571500"/>
          </a:xfrm>
          <a:prstGeom prst="rect">
            <a:avLst/>
          </a:prstGeom>
          <a:noFill/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87061" name="Rectangle 12" descr="Diagonales larges vers le bas"/>
          <p:cNvSpPr>
            <a:spLocks noChangeArrowheads="1"/>
          </p:cNvSpPr>
          <p:nvPr/>
        </p:nvSpPr>
        <p:spPr bwMode="auto">
          <a:xfrm>
            <a:off x="8377238" y="2951163"/>
            <a:ext cx="200025" cy="901700"/>
          </a:xfrm>
          <a:prstGeom prst="rect">
            <a:avLst/>
          </a:prstGeom>
          <a:pattFill prst="wdDnDiag">
            <a:fgClr>
              <a:srgbClr val="FF0000"/>
            </a:fgClr>
            <a:bgClr>
              <a:srgbClr val="FFFFFF"/>
            </a:bgClr>
          </a:patt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41" name="Flèche vers le haut 40"/>
          <p:cNvSpPr/>
          <p:nvPr/>
        </p:nvSpPr>
        <p:spPr>
          <a:xfrm rot="2302354">
            <a:off x="7662863" y="3843338"/>
            <a:ext cx="428625" cy="1362075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88068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88069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8807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88071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88072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" name="Rectangle 12"/>
          <p:cNvSpPr/>
          <p:nvPr/>
        </p:nvSpPr>
        <p:spPr>
          <a:xfrm>
            <a:off x="3408363" y="3109913"/>
            <a:ext cx="1643062" cy="571500"/>
          </a:xfrm>
          <a:prstGeom prst="rect">
            <a:avLst/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14" name="Connecteur droit 13"/>
          <p:cNvCxnSpPr/>
          <p:nvPr/>
        </p:nvCxnSpPr>
        <p:spPr>
          <a:xfrm>
            <a:off x="5080000" y="3395663"/>
            <a:ext cx="3279775" cy="0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eur droit 14"/>
          <p:cNvCxnSpPr/>
          <p:nvPr/>
        </p:nvCxnSpPr>
        <p:spPr>
          <a:xfrm>
            <a:off x="1155700" y="3390900"/>
            <a:ext cx="2236788" cy="7938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Rectangle 17"/>
          <p:cNvSpPr/>
          <p:nvPr/>
        </p:nvSpPr>
        <p:spPr>
          <a:xfrm>
            <a:off x="3429000" y="4597400"/>
            <a:ext cx="1643063" cy="571500"/>
          </a:xfrm>
          <a:prstGeom prst="rect">
            <a:avLst/>
          </a:prstGeom>
          <a:noFill/>
          <a:ln w="508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19" name="Connecteur droit 18"/>
          <p:cNvCxnSpPr/>
          <p:nvPr/>
        </p:nvCxnSpPr>
        <p:spPr>
          <a:xfrm>
            <a:off x="5100638" y="4883150"/>
            <a:ext cx="1444625" cy="1588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Connecteur droit 19"/>
          <p:cNvCxnSpPr/>
          <p:nvPr/>
        </p:nvCxnSpPr>
        <p:spPr>
          <a:xfrm flipV="1">
            <a:off x="2311400" y="4887913"/>
            <a:ext cx="1101725" cy="1587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necteur droit 20"/>
          <p:cNvCxnSpPr/>
          <p:nvPr/>
        </p:nvCxnSpPr>
        <p:spPr>
          <a:xfrm flipV="1">
            <a:off x="3446463" y="4619625"/>
            <a:ext cx="1609725" cy="530225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8080" name="Groupe 86"/>
          <p:cNvGrpSpPr>
            <a:grpSpLocks/>
          </p:cNvGrpSpPr>
          <p:nvPr/>
        </p:nvGrpSpPr>
        <p:grpSpPr bwMode="auto">
          <a:xfrm rot="-5400000">
            <a:off x="5640387" y="4619626"/>
            <a:ext cx="2220913" cy="500062"/>
            <a:chOff x="3636945" y="857232"/>
            <a:chExt cx="2863881" cy="571504"/>
          </a:xfrm>
        </p:grpSpPr>
        <p:sp>
          <p:nvSpPr>
            <p:cNvPr id="23" name="Rectangle 22"/>
            <p:cNvSpPr/>
            <p:nvPr/>
          </p:nvSpPr>
          <p:spPr>
            <a:xfrm>
              <a:off x="4136435" y="857232"/>
              <a:ext cx="1643815" cy="571504"/>
            </a:xfrm>
            <a:prstGeom prst="rect">
              <a:avLst/>
            </a:prstGeom>
            <a:noFill/>
            <a:ln w="50800"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24" name="Connecteur droit 23"/>
            <p:cNvCxnSpPr/>
            <p:nvPr/>
          </p:nvCxnSpPr>
          <p:spPr>
            <a:xfrm>
              <a:off x="3636946" y="1143892"/>
              <a:ext cx="2863881" cy="3629"/>
            </a:xfrm>
            <a:prstGeom prst="line">
              <a:avLst/>
            </a:prstGeom>
            <a:ln w="50800">
              <a:solidFill>
                <a:schemeClr val="accent6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081" name="ZoneTexte 24"/>
          <p:cNvSpPr txBox="1">
            <a:spLocks noChangeArrowheads="1"/>
          </p:cNvSpPr>
          <p:nvPr/>
        </p:nvSpPr>
        <p:spPr bwMode="auto">
          <a:xfrm>
            <a:off x="0" y="5643563"/>
            <a:ext cx="8072438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On représente les mors fixe et mobile</a:t>
            </a:r>
          </a:p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(facultatif)</a:t>
            </a:r>
          </a:p>
        </p:txBody>
      </p:sp>
      <p:cxnSp>
        <p:nvCxnSpPr>
          <p:cNvPr id="29" name="Connecteur droit 28"/>
          <p:cNvCxnSpPr/>
          <p:nvPr/>
        </p:nvCxnSpPr>
        <p:spPr>
          <a:xfrm rot="5400000">
            <a:off x="3834606" y="4136232"/>
            <a:ext cx="915987" cy="6350"/>
          </a:xfrm>
          <a:prstGeom prst="line">
            <a:avLst/>
          </a:prstGeom>
          <a:ln w="635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necteur droit 30"/>
          <p:cNvCxnSpPr/>
          <p:nvPr/>
        </p:nvCxnSpPr>
        <p:spPr>
          <a:xfrm rot="5400000" flipH="1" flipV="1">
            <a:off x="7900194" y="3399631"/>
            <a:ext cx="904875" cy="11113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Rectangle 32"/>
          <p:cNvSpPr/>
          <p:nvPr/>
        </p:nvSpPr>
        <p:spPr>
          <a:xfrm>
            <a:off x="1714500" y="2143125"/>
            <a:ext cx="1643063" cy="571500"/>
          </a:xfrm>
          <a:prstGeom prst="rect">
            <a:avLst/>
          </a:prstGeom>
          <a:noFill/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88085" name="Rectangle 12" descr="Diagonales larges vers le bas"/>
          <p:cNvSpPr>
            <a:spLocks noChangeArrowheads="1"/>
          </p:cNvSpPr>
          <p:nvPr/>
        </p:nvSpPr>
        <p:spPr bwMode="auto">
          <a:xfrm>
            <a:off x="8377238" y="2951163"/>
            <a:ext cx="200025" cy="901700"/>
          </a:xfrm>
          <a:prstGeom prst="rect">
            <a:avLst/>
          </a:prstGeom>
          <a:pattFill prst="wdDnDiag">
            <a:fgClr>
              <a:srgbClr val="FF0000"/>
            </a:fgClr>
            <a:bgClr>
              <a:srgbClr val="FFFFFF"/>
            </a:bgClr>
          </a:pattFill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41" name="Flèche vers le haut 40"/>
          <p:cNvSpPr/>
          <p:nvPr/>
        </p:nvSpPr>
        <p:spPr>
          <a:xfrm rot="12031310">
            <a:off x="1439863" y="2889250"/>
            <a:ext cx="428625" cy="1362075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cxnSp>
        <p:nvCxnSpPr>
          <p:cNvPr id="32" name="Connecteur droit 31"/>
          <p:cNvCxnSpPr/>
          <p:nvPr/>
        </p:nvCxnSpPr>
        <p:spPr>
          <a:xfrm rot="5400000">
            <a:off x="50800" y="4521200"/>
            <a:ext cx="2260600" cy="0"/>
          </a:xfrm>
          <a:prstGeom prst="line">
            <a:avLst/>
          </a:pr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necteur droit 36"/>
          <p:cNvCxnSpPr/>
          <p:nvPr/>
        </p:nvCxnSpPr>
        <p:spPr>
          <a:xfrm rot="5400000">
            <a:off x="1876425" y="4910138"/>
            <a:ext cx="825500" cy="6350"/>
          </a:xfrm>
          <a:prstGeom prst="line">
            <a:avLst/>
          </a:prstGeom>
          <a:ln w="50800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Flèche vers le haut 38"/>
          <p:cNvSpPr/>
          <p:nvPr/>
        </p:nvSpPr>
        <p:spPr>
          <a:xfrm rot="10383288">
            <a:off x="1795463" y="2949575"/>
            <a:ext cx="428625" cy="1362075"/>
          </a:xfrm>
          <a:prstGeom prst="up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89092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89093" name="Rectangle 9"/>
          <p:cNvSpPr>
            <a:spLocks noChangeArrowheads="1"/>
          </p:cNvSpPr>
          <p:nvPr/>
        </p:nvSpPr>
        <p:spPr bwMode="auto">
          <a:xfrm>
            <a:off x="0" y="45720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/>
          </a:p>
        </p:txBody>
      </p:sp>
      <p:sp>
        <p:nvSpPr>
          <p:cNvPr id="8909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8909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400050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Quatrième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schéma cinématique</a:t>
            </a:r>
          </a:p>
        </p:txBody>
      </p:sp>
      <p:pic>
        <p:nvPicPr>
          <p:cNvPr id="89096" name="Picture 5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4395" t="19531" r="10645" b="6250"/>
          <a:stretch>
            <a:fillRect/>
          </a:stretch>
        </p:blipFill>
        <p:spPr bwMode="auto">
          <a:xfrm>
            <a:off x="428625" y="1143000"/>
            <a:ext cx="8286750" cy="542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9097" name="Groupe 33"/>
          <p:cNvGrpSpPr>
            <a:grpSpLocks/>
          </p:cNvGrpSpPr>
          <p:nvPr/>
        </p:nvGrpSpPr>
        <p:grpSpPr bwMode="auto">
          <a:xfrm>
            <a:off x="1155700" y="2143125"/>
            <a:ext cx="7421563" cy="3836988"/>
            <a:chOff x="1155700" y="2143116"/>
            <a:chExt cx="7421563" cy="3837069"/>
          </a:xfrm>
        </p:grpSpPr>
        <p:sp>
          <p:nvSpPr>
            <p:cNvPr id="13" name="Rectangle 12"/>
            <p:cNvSpPr/>
            <p:nvPr/>
          </p:nvSpPr>
          <p:spPr>
            <a:xfrm>
              <a:off x="3408363" y="3109924"/>
              <a:ext cx="1643062" cy="571512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4" name="Connecteur droit 13"/>
            <p:cNvCxnSpPr/>
            <p:nvPr/>
          </p:nvCxnSpPr>
          <p:spPr>
            <a:xfrm>
              <a:off x="5080000" y="3395680"/>
              <a:ext cx="3279775" cy="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necteur droit 14"/>
            <p:cNvCxnSpPr/>
            <p:nvPr/>
          </p:nvCxnSpPr>
          <p:spPr>
            <a:xfrm>
              <a:off x="1155700" y="3390917"/>
              <a:ext cx="2236788" cy="7938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Rectangle 17"/>
            <p:cNvSpPr/>
            <p:nvPr/>
          </p:nvSpPr>
          <p:spPr>
            <a:xfrm>
              <a:off x="3429000" y="4597443"/>
              <a:ext cx="1643063" cy="571512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9" name="Connecteur droit 18"/>
            <p:cNvCxnSpPr/>
            <p:nvPr/>
          </p:nvCxnSpPr>
          <p:spPr>
            <a:xfrm>
              <a:off x="5100638" y="4883199"/>
              <a:ext cx="1444625" cy="1588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 flipV="1">
              <a:off x="2311400" y="4887962"/>
              <a:ext cx="1101725" cy="1587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20"/>
            <p:cNvCxnSpPr/>
            <p:nvPr/>
          </p:nvCxnSpPr>
          <p:spPr>
            <a:xfrm flipV="1">
              <a:off x="3446463" y="4619668"/>
              <a:ext cx="1609725" cy="530236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9105" name="Groupe 86"/>
            <p:cNvGrpSpPr>
              <a:grpSpLocks/>
            </p:cNvGrpSpPr>
            <p:nvPr/>
          </p:nvGrpSpPr>
          <p:grpSpPr bwMode="auto">
            <a:xfrm rot="-5400000">
              <a:off x="5640389" y="4619682"/>
              <a:ext cx="2220939" cy="500067"/>
              <a:chOff x="3636945" y="857232"/>
              <a:chExt cx="2863881" cy="571504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4136439" y="857218"/>
                <a:ext cx="1643830" cy="571498"/>
              </a:xfrm>
              <a:prstGeom prst="rect">
                <a:avLst/>
              </a:prstGeom>
              <a:noFill/>
              <a:ln w="50800"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cxnSp>
            <p:nvCxnSpPr>
              <p:cNvPr id="24" name="Connecteur droit 23"/>
              <p:cNvCxnSpPr/>
              <p:nvPr/>
            </p:nvCxnSpPr>
            <p:spPr>
              <a:xfrm>
                <a:off x="3636944" y="1143875"/>
                <a:ext cx="2863908" cy="3629"/>
              </a:xfrm>
              <a:prstGeom prst="line">
                <a:avLst/>
              </a:prstGeom>
              <a:ln w="5080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9" name="Connecteur droit 28"/>
            <p:cNvCxnSpPr/>
            <p:nvPr/>
          </p:nvCxnSpPr>
          <p:spPr>
            <a:xfrm rot="5400000">
              <a:off x="3834596" y="4136265"/>
              <a:ext cx="916006" cy="6350"/>
            </a:xfrm>
            <a:prstGeom prst="line">
              <a:avLst/>
            </a:prstGeom>
            <a:ln w="635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necteur droit 30"/>
            <p:cNvCxnSpPr/>
            <p:nvPr/>
          </p:nvCxnSpPr>
          <p:spPr>
            <a:xfrm rot="5400000" flipH="1" flipV="1">
              <a:off x="7900184" y="3399649"/>
              <a:ext cx="904894" cy="11113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Rectangle 32"/>
            <p:cNvSpPr/>
            <p:nvPr/>
          </p:nvSpPr>
          <p:spPr>
            <a:xfrm>
              <a:off x="1714500" y="2143116"/>
              <a:ext cx="1643063" cy="571512"/>
            </a:xfrm>
            <a:prstGeom prst="rect">
              <a:avLst/>
            </a:prstGeom>
            <a:noFill/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89109" name="Rectangle 12" descr="Diagonales larges vers le bas"/>
            <p:cNvSpPr>
              <a:spLocks noChangeArrowheads="1"/>
            </p:cNvSpPr>
            <p:nvPr/>
          </p:nvSpPr>
          <p:spPr bwMode="auto">
            <a:xfrm>
              <a:off x="8377262" y="2950371"/>
              <a:ext cx="200001" cy="902494"/>
            </a:xfrm>
            <a:prstGeom prst="rect">
              <a:avLst/>
            </a:prstGeom>
            <a:pattFill prst="wdDnDiag">
              <a:fgClr>
                <a:srgbClr val="FF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cxnSp>
          <p:nvCxnSpPr>
            <p:cNvPr id="32" name="Connecteur droit 31"/>
            <p:cNvCxnSpPr/>
            <p:nvPr/>
          </p:nvCxnSpPr>
          <p:spPr>
            <a:xfrm rot="5400000">
              <a:off x="50776" y="4521241"/>
              <a:ext cx="2260648" cy="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Connecteur droit 36"/>
            <p:cNvCxnSpPr/>
            <p:nvPr/>
          </p:nvCxnSpPr>
          <p:spPr>
            <a:xfrm rot="5400000">
              <a:off x="1876416" y="4910187"/>
              <a:ext cx="825517" cy="6350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9117" name="ZoneTexte 24"/>
          <p:cNvSpPr txBox="1">
            <a:spLocks noChangeArrowheads="1"/>
          </p:cNvSpPr>
          <p:nvPr/>
        </p:nvSpPr>
        <p:spPr bwMode="auto">
          <a:xfrm>
            <a:off x="611188" y="1773238"/>
            <a:ext cx="5832475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Remarque : une liaison possède toujours un centre ; il s’agit d’un point (A, B, C, etc.) mais ici on ne s’en est pas occupé.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69643" name="Rectangle 6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endParaRPr lang="fr-FR">
              <a:latin typeface="Calibri" pitchFamily="34" charset="0"/>
            </a:endParaRPr>
          </a:p>
        </p:txBody>
      </p:sp>
      <p:sp>
        <p:nvSpPr>
          <p:cNvPr id="69645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69646" name="ZoneTexte 24"/>
          <p:cNvSpPr txBox="1">
            <a:spLocks noChangeArrowheads="1"/>
          </p:cNvSpPr>
          <p:nvPr/>
        </p:nvSpPr>
        <p:spPr bwMode="auto">
          <a:xfrm>
            <a:off x="0" y="5643563"/>
            <a:ext cx="8072438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FIN</a:t>
            </a:r>
          </a:p>
        </p:txBody>
      </p:sp>
      <p:grpSp>
        <p:nvGrpSpPr>
          <p:cNvPr id="69647" name="Groupe 33"/>
          <p:cNvGrpSpPr>
            <a:grpSpLocks/>
          </p:cNvGrpSpPr>
          <p:nvPr/>
        </p:nvGrpSpPr>
        <p:grpSpPr bwMode="auto">
          <a:xfrm>
            <a:off x="1155700" y="2143125"/>
            <a:ext cx="7421563" cy="3836988"/>
            <a:chOff x="1155700" y="2143116"/>
            <a:chExt cx="7421563" cy="3837069"/>
          </a:xfrm>
        </p:grpSpPr>
        <p:sp>
          <p:nvSpPr>
            <p:cNvPr id="13" name="Rectangle 12"/>
            <p:cNvSpPr/>
            <p:nvPr/>
          </p:nvSpPr>
          <p:spPr>
            <a:xfrm>
              <a:off x="3408363" y="3109924"/>
              <a:ext cx="1643062" cy="571512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4" name="Connecteur droit 13"/>
            <p:cNvCxnSpPr/>
            <p:nvPr/>
          </p:nvCxnSpPr>
          <p:spPr>
            <a:xfrm>
              <a:off x="5080000" y="3395680"/>
              <a:ext cx="3279775" cy="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Connecteur droit 14"/>
            <p:cNvCxnSpPr/>
            <p:nvPr/>
          </p:nvCxnSpPr>
          <p:spPr>
            <a:xfrm>
              <a:off x="1155700" y="3390917"/>
              <a:ext cx="2236788" cy="7938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Rectangle 17"/>
            <p:cNvSpPr/>
            <p:nvPr/>
          </p:nvSpPr>
          <p:spPr>
            <a:xfrm>
              <a:off x="3429000" y="4597443"/>
              <a:ext cx="1643063" cy="571512"/>
            </a:xfrm>
            <a:prstGeom prst="rect">
              <a:avLst/>
            </a:prstGeom>
            <a:noFill/>
            <a:ln w="5080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cxnSp>
          <p:nvCxnSpPr>
            <p:cNvPr id="19" name="Connecteur droit 18"/>
            <p:cNvCxnSpPr/>
            <p:nvPr/>
          </p:nvCxnSpPr>
          <p:spPr>
            <a:xfrm>
              <a:off x="5100638" y="4883199"/>
              <a:ext cx="1444625" cy="1588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necteur droit 19"/>
            <p:cNvCxnSpPr/>
            <p:nvPr/>
          </p:nvCxnSpPr>
          <p:spPr>
            <a:xfrm flipV="1">
              <a:off x="2311400" y="4887962"/>
              <a:ext cx="1101725" cy="1587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necteur droit 20"/>
            <p:cNvCxnSpPr/>
            <p:nvPr/>
          </p:nvCxnSpPr>
          <p:spPr>
            <a:xfrm flipV="1">
              <a:off x="3446463" y="4619668"/>
              <a:ext cx="1609725" cy="530236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9660" name="Groupe 86"/>
            <p:cNvGrpSpPr>
              <a:grpSpLocks/>
            </p:cNvGrpSpPr>
            <p:nvPr/>
          </p:nvGrpSpPr>
          <p:grpSpPr bwMode="auto">
            <a:xfrm rot="-5400000">
              <a:off x="5640389" y="4619682"/>
              <a:ext cx="2220939" cy="500067"/>
              <a:chOff x="3636945" y="857232"/>
              <a:chExt cx="2863881" cy="571504"/>
            </a:xfrm>
          </p:grpSpPr>
          <p:sp>
            <p:nvSpPr>
              <p:cNvPr id="23" name="Rectangle 22"/>
              <p:cNvSpPr/>
              <p:nvPr/>
            </p:nvSpPr>
            <p:spPr>
              <a:xfrm>
                <a:off x="4136439" y="857218"/>
                <a:ext cx="1643830" cy="571498"/>
              </a:xfrm>
              <a:prstGeom prst="rect">
                <a:avLst/>
              </a:prstGeom>
              <a:noFill/>
              <a:ln w="50800"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/>
              </a:p>
            </p:txBody>
          </p:sp>
          <p:cxnSp>
            <p:nvCxnSpPr>
              <p:cNvPr id="24" name="Connecteur droit 23"/>
              <p:cNvCxnSpPr/>
              <p:nvPr/>
            </p:nvCxnSpPr>
            <p:spPr>
              <a:xfrm>
                <a:off x="3636944" y="1143875"/>
                <a:ext cx="2863908" cy="3629"/>
              </a:xfrm>
              <a:prstGeom prst="line">
                <a:avLst/>
              </a:prstGeom>
              <a:ln w="5080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9" name="Connecteur droit 28"/>
            <p:cNvCxnSpPr/>
            <p:nvPr/>
          </p:nvCxnSpPr>
          <p:spPr>
            <a:xfrm rot="5400000">
              <a:off x="3834596" y="4136265"/>
              <a:ext cx="916006" cy="6350"/>
            </a:xfrm>
            <a:prstGeom prst="line">
              <a:avLst/>
            </a:prstGeom>
            <a:ln w="6350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necteur droit 30"/>
            <p:cNvCxnSpPr/>
            <p:nvPr/>
          </p:nvCxnSpPr>
          <p:spPr>
            <a:xfrm rot="5400000" flipH="1" flipV="1">
              <a:off x="7900184" y="3399649"/>
              <a:ext cx="904894" cy="11113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Rectangle 32"/>
            <p:cNvSpPr/>
            <p:nvPr/>
          </p:nvSpPr>
          <p:spPr>
            <a:xfrm>
              <a:off x="1714500" y="2143116"/>
              <a:ext cx="1643063" cy="571512"/>
            </a:xfrm>
            <a:prstGeom prst="rect">
              <a:avLst/>
            </a:prstGeom>
            <a:noFill/>
            <a:ln w="508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fr-FR"/>
            </a:p>
          </p:txBody>
        </p:sp>
        <p:sp>
          <p:nvSpPr>
            <p:cNvPr id="69664" name="Rectangle 12" descr="Diagonales larges vers le bas"/>
            <p:cNvSpPr>
              <a:spLocks noChangeArrowheads="1"/>
            </p:cNvSpPr>
            <p:nvPr/>
          </p:nvSpPr>
          <p:spPr bwMode="auto">
            <a:xfrm>
              <a:off x="8377262" y="2950371"/>
              <a:ext cx="200001" cy="902494"/>
            </a:xfrm>
            <a:prstGeom prst="rect">
              <a:avLst/>
            </a:prstGeom>
            <a:pattFill prst="wdDnDiag">
              <a:fgClr>
                <a:srgbClr val="FF0000"/>
              </a:fgClr>
              <a:bgClr>
                <a:srgbClr val="FFFFFF"/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cxnSp>
          <p:nvCxnSpPr>
            <p:cNvPr id="32" name="Connecteur droit 31"/>
            <p:cNvCxnSpPr/>
            <p:nvPr/>
          </p:nvCxnSpPr>
          <p:spPr>
            <a:xfrm rot="5400000">
              <a:off x="50776" y="4521241"/>
              <a:ext cx="2260648" cy="0"/>
            </a:xfrm>
            <a:prstGeom prst="line">
              <a:avLst/>
            </a:prstGeom>
            <a:ln w="508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Connecteur droit 36"/>
            <p:cNvCxnSpPr/>
            <p:nvPr/>
          </p:nvCxnSpPr>
          <p:spPr>
            <a:xfrm rot="5400000">
              <a:off x="1876416" y="4910187"/>
              <a:ext cx="825517" cy="6350"/>
            </a:xfrm>
            <a:prstGeom prst="line">
              <a:avLst/>
            </a:prstGeom>
            <a:ln w="5080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9648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8192" t="15549" r="9332" b="15205"/>
          <a:stretch>
            <a:fillRect/>
          </a:stretch>
        </p:blipFill>
        <p:spPr bwMode="auto">
          <a:xfrm>
            <a:off x="285720" y="214290"/>
            <a:ext cx="4000496" cy="268503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69649" name="Group 2"/>
          <p:cNvGrpSpPr>
            <a:grpSpLocks/>
          </p:cNvGrpSpPr>
          <p:nvPr/>
        </p:nvGrpSpPr>
        <p:grpSpPr bwMode="auto">
          <a:xfrm>
            <a:off x="6715125" y="1000125"/>
            <a:ext cx="2017713" cy="1785938"/>
            <a:chOff x="9071" y="12813"/>
            <a:chExt cx="1490" cy="1614"/>
          </a:xfrm>
        </p:grpSpPr>
        <p:cxnSp>
          <p:nvCxnSpPr>
            <p:cNvPr id="69650" name="AutoShape 3"/>
            <p:cNvCxnSpPr>
              <a:cxnSpLocks noChangeShapeType="1"/>
            </p:cNvCxnSpPr>
            <p:nvPr/>
          </p:nvCxnSpPr>
          <p:spPr bwMode="auto">
            <a:xfrm flipH="1">
              <a:off x="9071" y="13257"/>
              <a:ext cx="1399" cy="0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69651" name="AutoShape 4"/>
            <p:cNvCxnSpPr>
              <a:cxnSpLocks noChangeShapeType="1"/>
            </p:cNvCxnSpPr>
            <p:nvPr/>
          </p:nvCxnSpPr>
          <p:spPr bwMode="auto">
            <a:xfrm>
              <a:off x="10184" y="13036"/>
              <a:ext cx="0" cy="1301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69637" name="Object 5"/>
            <p:cNvGraphicFramePr>
              <a:graphicFrameLocks noChangeAspect="1"/>
            </p:cNvGraphicFramePr>
            <p:nvPr/>
          </p:nvGraphicFramePr>
          <p:xfrm>
            <a:off x="9071" y="12834"/>
            <a:ext cx="202" cy="363"/>
          </p:xfrm>
          <a:graphic>
            <a:graphicData uri="http://schemas.openxmlformats.org/presentationml/2006/ole">
              <p:oleObj spid="_x0000_s69637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69638" name="Object 6"/>
            <p:cNvGraphicFramePr>
              <a:graphicFrameLocks noChangeAspect="1"/>
            </p:cNvGraphicFramePr>
            <p:nvPr/>
          </p:nvGraphicFramePr>
          <p:xfrm>
            <a:off x="10359" y="12813"/>
            <a:ext cx="202" cy="343"/>
          </p:xfrm>
          <a:graphic>
            <a:graphicData uri="http://schemas.openxmlformats.org/presentationml/2006/ole">
              <p:oleObj spid="_x0000_s69638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69639" name="Object 7"/>
            <p:cNvGraphicFramePr>
              <a:graphicFrameLocks noChangeAspect="1"/>
            </p:cNvGraphicFramePr>
            <p:nvPr/>
          </p:nvGraphicFramePr>
          <p:xfrm>
            <a:off x="10339" y="14024"/>
            <a:ext cx="222" cy="403"/>
          </p:xfrm>
          <a:graphic>
            <a:graphicData uri="http://schemas.openxmlformats.org/presentationml/2006/ole">
              <p:oleObj spid="_x0000_s69639" name="Équation" r:id="rId7" imgW="139680" imgH="253800" progId="Equation.3">
                <p:embed/>
              </p:oleObj>
            </a:graphicData>
          </a:graphic>
        </p:graphicFrame>
        <p:sp>
          <p:nvSpPr>
            <p:cNvPr id="69652" name="Oval 8"/>
            <p:cNvSpPr>
              <a:spLocks noChangeAspect="1" noChangeArrowheads="1"/>
            </p:cNvSpPr>
            <p:nvPr/>
          </p:nvSpPr>
          <p:spPr bwMode="auto">
            <a:xfrm>
              <a:off x="10076" y="13156"/>
              <a:ext cx="228" cy="228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490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20491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20492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0516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20529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0530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0531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20482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20482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20483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20483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20484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20484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20517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20527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{………….</a:t>
              </a:r>
              <a:endParaRPr lang="fr-FR"/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20518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Prenons la pièce n° 1 et cherchons s’il existe d’autres pièces qui seraient complètement liées avec  elle…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514350" y="3427413"/>
            <a:ext cx="1247775" cy="18907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47775" h="1890712">
                <a:moveTo>
                  <a:pt x="340492" y="0"/>
                </a:moveTo>
                <a:lnTo>
                  <a:pt x="957508" y="1321528"/>
                </a:lnTo>
                <a:lnTo>
                  <a:pt x="990601" y="1307306"/>
                </a:lnTo>
                <a:lnTo>
                  <a:pt x="1247775" y="1857375"/>
                </a:lnTo>
                <a:lnTo>
                  <a:pt x="1212056" y="1890712"/>
                </a:lnTo>
                <a:lnTo>
                  <a:pt x="1171575" y="1866899"/>
                </a:lnTo>
                <a:lnTo>
                  <a:pt x="1102519" y="1874043"/>
                </a:lnTo>
                <a:lnTo>
                  <a:pt x="1028700" y="1859755"/>
                </a:lnTo>
                <a:lnTo>
                  <a:pt x="962025" y="1821655"/>
                </a:lnTo>
                <a:lnTo>
                  <a:pt x="847725" y="1719261"/>
                </a:lnTo>
                <a:lnTo>
                  <a:pt x="778669" y="1628774"/>
                </a:lnTo>
                <a:lnTo>
                  <a:pt x="702469" y="1676399"/>
                </a:lnTo>
                <a:lnTo>
                  <a:pt x="602456" y="1500186"/>
                </a:lnTo>
                <a:lnTo>
                  <a:pt x="661988" y="1490661"/>
                </a:lnTo>
                <a:lnTo>
                  <a:pt x="614363" y="1397793"/>
                </a:lnTo>
                <a:lnTo>
                  <a:pt x="457200" y="1164430"/>
                </a:lnTo>
                <a:lnTo>
                  <a:pt x="359569" y="1007267"/>
                </a:lnTo>
                <a:lnTo>
                  <a:pt x="245269" y="1057274"/>
                </a:lnTo>
                <a:lnTo>
                  <a:pt x="202406" y="1038224"/>
                </a:lnTo>
                <a:lnTo>
                  <a:pt x="152400" y="909636"/>
                </a:lnTo>
                <a:lnTo>
                  <a:pt x="80963" y="857249"/>
                </a:lnTo>
                <a:lnTo>
                  <a:pt x="0" y="678655"/>
                </a:lnTo>
                <a:lnTo>
                  <a:pt x="47626" y="654843"/>
                </a:lnTo>
                <a:lnTo>
                  <a:pt x="40482" y="623886"/>
                </a:lnTo>
                <a:lnTo>
                  <a:pt x="176214" y="561974"/>
                </a:lnTo>
                <a:lnTo>
                  <a:pt x="4765" y="164306"/>
                </a:lnTo>
                <a:lnTo>
                  <a:pt x="340492" y="0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0521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20522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20523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20524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20525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20526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1514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21515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21516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1540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21555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1556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1557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21506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21506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21507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21507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21508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21508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21541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21553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{………….</a:t>
              </a:r>
              <a:endParaRPr lang="fr-FR"/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21542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Il y a la colonne n°2…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450306" y="133358"/>
                </a:lnTo>
                <a:lnTo>
                  <a:pt x="2366962" y="178602"/>
                </a:lnTo>
                <a:lnTo>
                  <a:pt x="2345531" y="157171"/>
                </a:lnTo>
                <a:lnTo>
                  <a:pt x="2309812" y="135740"/>
                </a:lnTo>
                <a:lnTo>
                  <a:pt x="2264568" y="150027"/>
                </a:lnTo>
                <a:lnTo>
                  <a:pt x="2228850" y="195270"/>
                </a:lnTo>
                <a:lnTo>
                  <a:pt x="2216943" y="271471"/>
                </a:lnTo>
                <a:lnTo>
                  <a:pt x="2269331" y="309571"/>
                </a:lnTo>
                <a:lnTo>
                  <a:pt x="2340768" y="295283"/>
                </a:lnTo>
                <a:lnTo>
                  <a:pt x="2371725" y="176221"/>
                </a:lnTo>
                <a:lnTo>
                  <a:pt x="2450306" y="133358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1547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21548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21549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21550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21551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21552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3" name="AutoShape 5"/>
          <p:cNvSpPr>
            <a:spLocks noChangeArrowheads="1"/>
          </p:cNvSpPr>
          <p:nvPr/>
        </p:nvSpPr>
        <p:spPr bwMode="auto">
          <a:xfrm>
            <a:off x="4740275" y="71438"/>
            <a:ext cx="3478213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400" b="1" i="1">
                <a:latin typeface="Calibri" pitchFamily="34" charset="0"/>
                <a:ea typeface="Times New Roman" pitchFamily="18" charset="0"/>
                <a:cs typeface="+mn-cs"/>
              </a:rPr>
              <a:t>Schéma cinématique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052" name="AutoShape 4"/>
          <p:cNvSpPr>
            <a:spLocks noChangeArrowheads="1"/>
          </p:cNvSpPr>
          <p:nvPr/>
        </p:nvSpPr>
        <p:spPr bwMode="auto">
          <a:xfrm>
            <a:off x="8294688" y="71438"/>
            <a:ext cx="777875" cy="315912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FFFFFF"/>
              </a:gs>
              <a:gs pos="100000">
                <a:srgbClr val="999999"/>
              </a:gs>
            </a:gsLst>
            <a:lin ang="5400000" scaled="1"/>
          </a:gradFill>
          <a:ln w="12700">
            <a:solidFill>
              <a:srgbClr val="666666"/>
            </a:solidFill>
            <a:round/>
            <a:headEnd/>
            <a:tailEnd/>
          </a:ln>
          <a:effectLst>
            <a:outerShdw dist="28398" dir="3806097" algn="ctr" rotWithShape="0">
              <a:srgbClr val="7F7F7F">
                <a:alpha val="50000"/>
              </a:srgbClr>
            </a:outerShdw>
          </a:effectLst>
        </p:spPr>
        <p:txBody>
          <a:bodyPr/>
          <a:lstStyle/>
          <a:p>
            <a:pPr algn="ctr">
              <a:defRPr/>
            </a:pPr>
            <a:r>
              <a:rPr lang="fr-FR" sz="1000" b="1">
                <a:latin typeface="Calibri" pitchFamily="34" charset="0"/>
                <a:ea typeface="Times New Roman" pitchFamily="18" charset="0"/>
                <a:cs typeface="+mn-cs"/>
              </a:rPr>
              <a:t>COURS</a:t>
            </a:r>
            <a:endParaRPr lang="fr-FR">
              <a:latin typeface="Arial" pitchFamily="34" charset="0"/>
              <a:cs typeface="+mn-cs"/>
            </a:endParaRPr>
          </a:p>
        </p:txBody>
      </p:sp>
      <p:sp>
        <p:nvSpPr>
          <p:cNvPr id="22538" name="ZoneTexte 26"/>
          <p:cNvSpPr txBox="1">
            <a:spLocks noChangeArrowheads="1"/>
          </p:cNvSpPr>
          <p:nvPr/>
        </p:nvSpPr>
        <p:spPr bwMode="auto">
          <a:xfrm>
            <a:off x="6929438" y="500063"/>
            <a:ext cx="2214562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/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Etude du serre-joint</a:t>
            </a:r>
          </a:p>
        </p:txBody>
      </p:sp>
      <p:sp>
        <p:nvSpPr>
          <p:cNvPr id="22539" name="ZoneTexte 27"/>
          <p:cNvSpPr txBox="1">
            <a:spLocks noChangeArrowheads="1"/>
          </p:cNvSpPr>
          <p:nvPr/>
        </p:nvSpPr>
        <p:spPr bwMode="auto">
          <a:xfrm>
            <a:off x="142875" y="928688"/>
            <a:ext cx="857250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u="sng">
                <a:solidFill>
                  <a:srgbClr val="7030A0"/>
                </a:solidFill>
                <a:latin typeface="Calibri" pitchFamily="34" charset="0"/>
              </a:rPr>
              <a:t>Première étape</a:t>
            </a:r>
            <a:r>
              <a:rPr lang="fr-FR">
                <a:solidFill>
                  <a:srgbClr val="7030A0"/>
                </a:solidFill>
                <a:latin typeface="Calibri" pitchFamily="34" charset="0"/>
              </a:rPr>
              <a:t> : </a:t>
            </a:r>
            <a:r>
              <a:rPr lang="fr-FR" i="1">
                <a:solidFill>
                  <a:srgbClr val="7030A0"/>
                </a:solidFill>
                <a:latin typeface="Calibri" pitchFamily="34" charset="0"/>
              </a:rPr>
              <a:t>recherche des classes d’équivalence</a:t>
            </a:r>
          </a:p>
        </p:txBody>
      </p:sp>
      <p:pic>
        <p:nvPicPr>
          <p:cNvPr id="22540" name="il_fi" descr="http://www.atb-distribution.com/images/urko-serre-joint-pompe.jpg"/>
          <p:cNvPicPr>
            <a:picLocks noChangeAspect="1" noChangeArrowheads="1"/>
          </p:cNvPicPr>
          <p:nvPr/>
        </p:nvPicPr>
        <p:blipFill>
          <a:blip r:embed="rId3" r:link="rId4"/>
          <a:srcRect l="8192" t="15549" r="9332" b="15205"/>
          <a:stretch>
            <a:fillRect/>
          </a:stretch>
        </p:blipFill>
        <p:spPr bwMode="auto">
          <a:xfrm>
            <a:off x="285750" y="1500188"/>
            <a:ext cx="5767388" cy="387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7" name="Tableau 36"/>
          <p:cNvGraphicFramePr>
            <a:graphicFrameLocks noGrp="1"/>
          </p:cNvGraphicFramePr>
          <p:nvPr/>
        </p:nvGraphicFramePr>
        <p:xfrm>
          <a:off x="6929438" y="1285875"/>
          <a:ext cx="1501775" cy="1188720"/>
        </p:xfrm>
        <a:graphic>
          <a:graphicData uri="http://schemas.openxmlformats.org/drawingml/2006/table">
            <a:tbl>
              <a:tblPr/>
              <a:tblGrid>
                <a:gridCol w="241935"/>
                <a:gridCol w="1259840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 dirty="0">
                          <a:latin typeface="Arial"/>
                          <a:ea typeface="Calibri"/>
                          <a:cs typeface="Times New Roman"/>
                        </a:rPr>
                        <a:t>1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fixe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2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Colonne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3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Mors mobile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4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Touche de serrage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5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>
                          <a:latin typeface="Arial"/>
                          <a:ea typeface="Calibri"/>
                          <a:cs typeface="Times New Roman"/>
                        </a:rPr>
                        <a:t>Levier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b="1">
                          <a:latin typeface="Arial"/>
                          <a:ea typeface="Calibri"/>
                          <a:cs typeface="Times New Roman"/>
                        </a:rPr>
                        <a:t>6</a:t>
                      </a:r>
                      <a:endParaRPr lang="fr-FR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30000"/>
                        </a:lnSpc>
                        <a:spcAft>
                          <a:spcPts val="1000"/>
                        </a:spcAft>
                      </a:pPr>
                      <a:r>
                        <a:rPr lang="fr-FR" sz="1000" dirty="0">
                          <a:latin typeface="Arial"/>
                          <a:ea typeface="Calibri"/>
                          <a:cs typeface="Times New Roman"/>
                        </a:rPr>
                        <a:t>Butée d’arrêt</a:t>
                      </a:r>
                      <a:endParaRPr lang="fr-FR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2564" name="Groupe 37"/>
          <p:cNvGrpSpPr>
            <a:grpSpLocks/>
          </p:cNvGrpSpPr>
          <p:nvPr/>
        </p:nvGrpSpPr>
        <p:grpSpPr bwMode="auto">
          <a:xfrm>
            <a:off x="2071688" y="1285875"/>
            <a:ext cx="1184275" cy="1130300"/>
            <a:chOff x="3917977" y="4947691"/>
            <a:chExt cx="1184507" cy="1130605"/>
          </a:xfrm>
        </p:grpSpPr>
        <p:cxnSp>
          <p:nvCxnSpPr>
            <p:cNvPr id="22580" name="AutoShape 19"/>
            <p:cNvCxnSpPr>
              <a:cxnSpLocks noChangeAspect="1" noChangeShapeType="1"/>
            </p:cNvCxnSpPr>
            <p:nvPr/>
          </p:nvCxnSpPr>
          <p:spPr bwMode="auto">
            <a:xfrm flipH="1">
              <a:off x="3917977" y="5392696"/>
              <a:ext cx="888539" cy="356766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2581" name="AutoShape 20"/>
            <p:cNvCxnSpPr>
              <a:cxnSpLocks noChangeAspect="1" noChangeShapeType="1"/>
            </p:cNvCxnSpPr>
            <p:nvPr/>
          </p:nvCxnSpPr>
          <p:spPr bwMode="auto">
            <a:xfrm>
              <a:off x="4563263" y="5252402"/>
              <a:ext cx="356940" cy="82589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cxnSp>
          <p:nvCxnSpPr>
            <p:cNvPr id="22582" name="AutoShape 21"/>
            <p:cNvCxnSpPr>
              <a:cxnSpLocks noChangeAspect="1" noChangeShapeType="1"/>
            </p:cNvCxnSpPr>
            <p:nvPr/>
          </p:nvCxnSpPr>
          <p:spPr bwMode="auto">
            <a:xfrm flipV="1">
              <a:off x="4619789" y="4947691"/>
              <a:ext cx="118133" cy="723054"/>
            </a:xfrm>
            <a:prstGeom prst="straightConnector1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</p:spPr>
        </p:cxnSp>
        <p:graphicFrame>
          <p:nvGraphicFramePr>
            <p:cNvPr id="22530" name="Object 2"/>
            <p:cNvGraphicFramePr>
              <a:graphicFrameLocks noChangeAspect="1"/>
            </p:cNvGraphicFramePr>
            <p:nvPr/>
          </p:nvGraphicFramePr>
          <p:xfrm>
            <a:off x="4025948" y="5703755"/>
            <a:ext cx="128295" cy="230438"/>
          </p:xfrm>
          <a:graphic>
            <a:graphicData uri="http://schemas.openxmlformats.org/presentationml/2006/ole">
              <p:oleObj spid="_x0000_s22530" name="Équation" r:id="rId5" imgW="126720" imgH="228600" progId="Equation.3">
                <p:embed/>
              </p:oleObj>
            </a:graphicData>
          </a:graphic>
        </p:graphicFrame>
        <p:graphicFrame>
          <p:nvGraphicFramePr>
            <p:cNvPr id="22531" name="Object 3"/>
            <p:cNvGraphicFramePr>
              <a:graphicFrameLocks noChangeAspect="1"/>
            </p:cNvGraphicFramePr>
            <p:nvPr/>
          </p:nvGraphicFramePr>
          <p:xfrm>
            <a:off x="4791908" y="4947691"/>
            <a:ext cx="128295" cy="217742"/>
          </p:xfrm>
          <a:graphic>
            <a:graphicData uri="http://schemas.openxmlformats.org/presentationml/2006/ole">
              <p:oleObj spid="_x0000_s22531" name="Équation" r:id="rId6" imgW="126720" imgH="215640" progId="Equation.3">
                <p:embed/>
              </p:oleObj>
            </a:graphicData>
          </a:graphic>
        </p:graphicFrame>
        <p:graphicFrame>
          <p:nvGraphicFramePr>
            <p:cNvPr id="22532" name="Object 4"/>
            <p:cNvGraphicFramePr>
              <a:graphicFrameLocks noChangeAspect="1"/>
            </p:cNvGraphicFramePr>
            <p:nvPr/>
          </p:nvGraphicFramePr>
          <p:xfrm>
            <a:off x="4961486" y="5810404"/>
            <a:ext cx="140998" cy="255830"/>
          </p:xfrm>
          <a:graphic>
            <a:graphicData uri="http://schemas.openxmlformats.org/presentationml/2006/ole">
              <p:oleObj spid="_x0000_s22532" name="Équation" r:id="rId7" imgW="139680" imgH="253800" progId="Equation.3">
                <p:embed/>
              </p:oleObj>
            </a:graphicData>
          </a:graphic>
        </p:graphicFrame>
      </p:grpSp>
      <p:grpSp>
        <p:nvGrpSpPr>
          <p:cNvPr id="22565" name="Group 8"/>
          <p:cNvGrpSpPr>
            <a:grpSpLocks/>
          </p:cNvGrpSpPr>
          <p:nvPr/>
        </p:nvGrpSpPr>
        <p:grpSpPr bwMode="auto">
          <a:xfrm>
            <a:off x="6429375" y="3357563"/>
            <a:ext cx="1943100" cy="2236787"/>
            <a:chOff x="8317" y="7101"/>
            <a:chExt cx="3061" cy="3522"/>
          </a:xfrm>
        </p:grpSpPr>
        <p:sp>
          <p:nvSpPr>
            <p:cNvPr id="22578" name="AutoShape 9"/>
            <p:cNvSpPr>
              <a:spLocks noChangeArrowheads="1"/>
            </p:cNvSpPr>
            <p:nvPr/>
          </p:nvSpPr>
          <p:spPr bwMode="auto">
            <a:xfrm>
              <a:off x="8317" y="7427"/>
              <a:ext cx="3061" cy="3196"/>
            </a:xfrm>
            <a:prstGeom prst="roundRect">
              <a:avLst>
                <a:gd name="adj" fmla="val 7718"/>
              </a:avLst>
            </a:prstGeom>
            <a:noFill/>
            <a:ln w="28575">
              <a:solidFill>
                <a:srgbClr val="7030A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endParaRPr lang="fr-FR" sz="1100">
                <a:latin typeface="Times New Roman" pitchFamily="18" charset="0"/>
              </a:endParaRPr>
            </a:p>
            <a:p>
              <a:pPr>
                <a:spcAft>
                  <a:spcPts val="1000"/>
                </a:spcAft>
              </a:pPr>
              <a:r>
                <a:rPr lang="fr-FR" sz="1100"/>
                <a:t>{1} = {………….</a:t>
              </a:r>
              <a:endParaRPr lang="fr-FR"/>
            </a:p>
          </p:txBody>
        </p:sp>
        <p:sp>
          <p:nvSpPr>
            <p:cNvPr id="15370" name="AutoShape 10"/>
            <p:cNvSpPr>
              <a:spLocks noChangeArrowheads="1"/>
            </p:cNvSpPr>
            <p:nvPr/>
          </p:nvSpPr>
          <p:spPr bwMode="auto">
            <a:xfrm>
              <a:off x="9072" y="7101"/>
              <a:ext cx="1578" cy="637"/>
            </a:xfrm>
            <a:prstGeom prst="flowChartAlternateProcess">
              <a:avLst/>
            </a:prstGeom>
            <a:solidFill>
              <a:srgbClr val="8064A2"/>
            </a:solidFill>
            <a:ln w="38100">
              <a:solidFill>
                <a:srgbClr val="F2F2F2"/>
              </a:solidFill>
              <a:miter lim="800000"/>
              <a:headEnd/>
              <a:tailEnd/>
            </a:ln>
            <a:effectLst>
              <a:outerShdw dist="28398" dir="3806097" algn="ctr" rotWithShape="0">
                <a:srgbClr val="3F3151">
                  <a:alpha val="50000"/>
                </a:srgbClr>
              </a:outerShdw>
            </a:effectLst>
          </p:spPr>
          <p:txBody>
            <a:bodyPr/>
            <a:lstStyle/>
            <a:p>
              <a:pPr algn="ctr">
                <a:spcAft>
                  <a:spcPts val="1000"/>
                </a:spcAft>
                <a:defRPr/>
              </a:pPr>
              <a:r>
                <a:rPr lang="fr-FR" sz="800">
                  <a:latin typeface="Verdana" pitchFamily="34" charset="0"/>
                  <a:cs typeface="+mn-cs"/>
                </a:rPr>
                <a:t>Classes d’équivalence</a:t>
              </a:r>
              <a:endParaRPr lang="fr-FR">
                <a:latin typeface="Arial" pitchFamily="34" charset="0"/>
                <a:cs typeface="+mn-cs"/>
              </a:endParaRPr>
            </a:p>
          </p:txBody>
        </p:sp>
      </p:grpSp>
      <p:sp>
        <p:nvSpPr>
          <p:cNvPr id="22566" name="ZoneTexte 37"/>
          <p:cNvSpPr txBox="1">
            <a:spLocks noChangeArrowheads="1"/>
          </p:cNvSpPr>
          <p:nvPr/>
        </p:nvSpPr>
        <p:spPr bwMode="auto">
          <a:xfrm>
            <a:off x="500063" y="5643563"/>
            <a:ext cx="7786687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fr-FR" sz="2400" i="1">
                <a:solidFill>
                  <a:srgbClr val="0070C0"/>
                </a:solidFill>
                <a:latin typeface="Calibri" pitchFamily="34" charset="0"/>
              </a:rPr>
              <a:t>Il y a aussi la butée d’arrêt n°6, puisqu’elle est solidaire de la colonne n°2…</a:t>
            </a:r>
          </a:p>
        </p:txBody>
      </p:sp>
      <p:sp>
        <p:nvSpPr>
          <p:cNvPr id="45" name="Forme libre 44"/>
          <p:cNvSpPr/>
          <p:nvPr/>
        </p:nvSpPr>
        <p:spPr>
          <a:xfrm>
            <a:off x="428625" y="2678113"/>
            <a:ext cx="2801938" cy="2640012"/>
          </a:xfrm>
          <a:custGeom>
            <a:avLst/>
            <a:gdLst>
              <a:gd name="connsiteX0" fmla="*/ 0 w 809897"/>
              <a:gd name="connsiteY0" fmla="*/ 692331 h 692331"/>
              <a:gd name="connsiteX1" fmla="*/ 809897 w 809897"/>
              <a:gd name="connsiteY1" fmla="*/ 26125 h 692331"/>
              <a:gd name="connsiteX2" fmla="*/ 156754 w 809897"/>
              <a:gd name="connsiteY2" fmla="*/ 0 h 692331"/>
              <a:gd name="connsiteX3" fmla="*/ 0 w 809897"/>
              <a:gd name="connsiteY3" fmla="*/ 692331 h 692331"/>
              <a:gd name="connsiteX0" fmla="*/ 71438 w 881335"/>
              <a:gd name="connsiteY0" fmla="*/ 978083 h 978083"/>
              <a:gd name="connsiteX1" fmla="*/ 881335 w 881335"/>
              <a:gd name="connsiteY1" fmla="*/ 311877 h 978083"/>
              <a:gd name="connsiteX2" fmla="*/ 0 w 881335"/>
              <a:gd name="connsiteY2" fmla="*/ 0 h 978083"/>
              <a:gd name="connsiteX3" fmla="*/ 71438 w 881335"/>
              <a:gd name="connsiteY3" fmla="*/ 978083 h 978083"/>
              <a:gd name="connsiteX0" fmla="*/ 50007 w 859904"/>
              <a:gd name="connsiteY0" fmla="*/ 954271 h 954271"/>
              <a:gd name="connsiteX1" fmla="*/ 859904 w 859904"/>
              <a:gd name="connsiteY1" fmla="*/ 288065 h 954271"/>
              <a:gd name="connsiteX2" fmla="*/ 0 w 859904"/>
              <a:gd name="connsiteY2" fmla="*/ 0 h 954271"/>
              <a:gd name="connsiteX3" fmla="*/ 50007 w 859904"/>
              <a:gd name="connsiteY3" fmla="*/ 954271 h 954271"/>
              <a:gd name="connsiteX0" fmla="*/ 50007 w 859904"/>
              <a:gd name="connsiteY0" fmla="*/ 1123340 h 1123340"/>
              <a:gd name="connsiteX1" fmla="*/ 859904 w 859904"/>
              <a:gd name="connsiteY1" fmla="*/ 457134 h 1123340"/>
              <a:gd name="connsiteX2" fmla="*/ 321497 w 859904"/>
              <a:gd name="connsiteY2" fmla="*/ 0 h 1123340"/>
              <a:gd name="connsiteX3" fmla="*/ 0 w 859904"/>
              <a:gd name="connsiteY3" fmla="*/ 169069 h 1123340"/>
              <a:gd name="connsiteX4" fmla="*/ 50007 w 859904"/>
              <a:gd name="connsiteY4" fmla="*/ 1123340 h 1123340"/>
              <a:gd name="connsiteX0" fmla="*/ 50007 w 950391"/>
              <a:gd name="connsiteY0" fmla="*/ 1123340 h 1321528"/>
              <a:gd name="connsiteX1" fmla="*/ 950391 w 950391"/>
              <a:gd name="connsiteY1" fmla="*/ 1321528 h 1321528"/>
              <a:gd name="connsiteX2" fmla="*/ 321497 w 950391"/>
              <a:gd name="connsiteY2" fmla="*/ 0 h 1321528"/>
              <a:gd name="connsiteX3" fmla="*/ 0 w 950391"/>
              <a:gd name="connsiteY3" fmla="*/ 169069 h 1321528"/>
              <a:gd name="connsiteX4" fmla="*/ 50007 w 950391"/>
              <a:gd name="connsiteY4" fmla="*/ 1123340 h 1321528"/>
              <a:gd name="connsiteX0" fmla="*/ 50007 w 983484"/>
              <a:gd name="connsiteY0" fmla="*/ 1123340 h 1321528"/>
              <a:gd name="connsiteX1" fmla="*/ 950391 w 983484"/>
              <a:gd name="connsiteY1" fmla="*/ 1321528 h 1321528"/>
              <a:gd name="connsiteX2" fmla="*/ 983484 w 983484"/>
              <a:gd name="connsiteY2" fmla="*/ 1307306 h 1321528"/>
              <a:gd name="connsiteX3" fmla="*/ 321497 w 983484"/>
              <a:gd name="connsiteY3" fmla="*/ 0 h 1321528"/>
              <a:gd name="connsiteX4" fmla="*/ 0 w 983484"/>
              <a:gd name="connsiteY4" fmla="*/ 169069 h 1321528"/>
              <a:gd name="connsiteX5" fmla="*/ 50007 w 983484"/>
              <a:gd name="connsiteY5" fmla="*/ 1123340 h 1321528"/>
              <a:gd name="connsiteX0" fmla="*/ 50007 w 1240658"/>
              <a:gd name="connsiteY0" fmla="*/ 1123340 h 1857375"/>
              <a:gd name="connsiteX1" fmla="*/ 950391 w 1240658"/>
              <a:gd name="connsiteY1" fmla="*/ 1321528 h 1857375"/>
              <a:gd name="connsiteX2" fmla="*/ 983484 w 1240658"/>
              <a:gd name="connsiteY2" fmla="*/ 1307306 h 1857375"/>
              <a:gd name="connsiteX3" fmla="*/ 1240658 w 1240658"/>
              <a:gd name="connsiteY3" fmla="*/ 1857375 h 1857375"/>
              <a:gd name="connsiteX4" fmla="*/ 321497 w 1240658"/>
              <a:gd name="connsiteY4" fmla="*/ 0 h 1857375"/>
              <a:gd name="connsiteX5" fmla="*/ 0 w 1240658"/>
              <a:gd name="connsiteY5" fmla="*/ 169069 h 1857375"/>
              <a:gd name="connsiteX6" fmla="*/ 50007 w 1240658"/>
              <a:gd name="connsiteY6" fmla="*/ 1123340 h 1857375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321497 w 1240658"/>
              <a:gd name="connsiteY5" fmla="*/ 0 h 1890712"/>
              <a:gd name="connsiteX6" fmla="*/ 0 w 1240658"/>
              <a:gd name="connsiteY6" fmla="*/ 169069 h 1890712"/>
              <a:gd name="connsiteX7" fmla="*/ 50007 w 1240658"/>
              <a:gd name="connsiteY7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321497 w 1240658"/>
              <a:gd name="connsiteY6" fmla="*/ 0 h 1890712"/>
              <a:gd name="connsiteX7" fmla="*/ 0 w 1240658"/>
              <a:gd name="connsiteY7" fmla="*/ 169069 h 1890712"/>
              <a:gd name="connsiteX8" fmla="*/ 50007 w 1240658"/>
              <a:gd name="connsiteY8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321497 w 1240658"/>
              <a:gd name="connsiteY7" fmla="*/ 0 h 1890712"/>
              <a:gd name="connsiteX8" fmla="*/ 0 w 1240658"/>
              <a:gd name="connsiteY8" fmla="*/ 169069 h 1890712"/>
              <a:gd name="connsiteX9" fmla="*/ 50007 w 1240658"/>
              <a:gd name="connsiteY9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321497 w 1240658"/>
              <a:gd name="connsiteY8" fmla="*/ 0 h 1890712"/>
              <a:gd name="connsiteX9" fmla="*/ 0 w 1240658"/>
              <a:gd name="connsiteY9" fmla="*/ 169069 h 1890712"/>
              <a:gd name="connsiteX10" fmla="*/ 50007 w 1240658"/>
              <a:gd name="connsiteY10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321497 w 1240658"/>
              <a:gd name="connsiteY9" fmla="*/ 0 h 1890712"/>
              <a:gd name="connsiteX10" fmla="*/ 0 w 1240658"/>
              <a:gd name="connsiteY10" fmla="*/ 169069 h 1890712"/>
              <a:gd name="connsiteX11" fmla="*/ 50007 w 1240658"/>
              <a:gd name="connsiteY11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321497 w 1240658"/>
              <a:gd name="connsiteY10" fmla="*/ 0 h 1890712"/>
              <a:gd name="connsiteX11" fmla="*/ 0 w 1240658"/>
              <a:gd name="connsiteY11" fmla="*/ 169069 h 1890712"/>
              <a:gd name="connsiteX12" fmla="*/ 50007 w 1240658"/>
              <a:gd name="connsiteY12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321497 w 1240658"/>
              <a:gd name="connsiteY11" fmla="*/ 0 h 1890712"/>
              <a:gd name="connsiteX12" fmla="*/ 0 w 1240658"/>
              <a:gd name="connsiteY12" fmla="*/ 169069 h 1890712"/>
              <a:gd name="connsiteX13" fmla="*/ 50007 w 1240658"/>
              <a:gd name="connsiteY13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321497 w 1240658"/>
              <a:gd name="connsiteY12" fmla="*/ 0 h 1890712"/>
              <a:gd name="connsiteX13" fmla="*/ 0 w 1240658"/>
              <a:gd name="connsiteY13" fmla="*/ 169069 h 1890712"/>
              <a:gd name="connsiteX14" fmla="*/ 50007 w 1240658"/>
              <a:gd name="connsiteY14" fmla="*/ 1123340 h 1890712"/>
              <a:gd name="connsiteX0" fmla="*/ 50007 w 1240658"/>
              <a:gd name="connsiteY0" fmla="*/ 1123340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50007 w 1240658"/>
              <a:gd name="connsiteY15" fmla="*/ 1123340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321497 w 1240658"/>
              <a:gd name="connsiteY13" fmla="*/ 0 h 1890712"/>
              <a:gd name="connsiteX14" fmla="*/ 0 w 1240658"/>
              <a:gd name="connsiteY14" fmla="*/ 169069 h 1890712"/>
              <a:gd name="connsiteX15" fmla="*/ 790576 w 1240658"/>
              <a:gd name="connsiteY15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321497 w 1240658"/>
              <a:gd name="connsiteY14" fmla="*/ 0 h 1890712"/>
              <a:gd name="connsiteX15" fmla="*/ 0 w 1240658"/>
              <a:gd name="connsiteY15" fmla="*/ 169069 h 1890712"/>
              <a:gd name="connsiteX16" fmla="*/ 790576 w 1240658"/>
              <a:gd name="connsiteY16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321497 w 1240658"/>
              <a:gd name="connsiteY15" fmla="*/ 0 h 1890712"/>
              <a:gd name="connsiteX16" fmla="*/ 0 w 1240658"/>
              <a:gd name="connsiteY16" fmla="*/ 169069 h 1890712"/>
              <a:gd name="connsiteX17" fmla="*/ 790576 w 1240658"/>
              <a:gd name="connsiteY17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21497 w 1240658"/>
              <a:gd name="connsiteY16" fmla="*/ 0 h 1890712"/>
              <a:gd name="connsiteX17" fmla="*/ 0 w 1240658"/>
              <a:gd name="connsiteY17" fmla="*/ 169069 h 1890712"/>
              <a:gd name="connsiteX18" fmla="*/ 790576 w 1240658"/>
              <a:gd name="connsiteY18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321497 w 1240658"/>
              <a:gd name="connsiteY17" fmla="*/ 0 h 1890712"/>
              <a:gd name="connsiteX18" fmla="*/ 0 w 1240658"/>
              <a:gd name="connsiteY18" fmla="*/ 169069 h 1890712"/>
              <a:gd name="connsiteX19" fmla="*/ 790576 w 1240658"/>
              <a:gd name="connsiteY19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66739 w 1240658"/>
              <a:gd name="connsiteY16" fmla="*/ 1023936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321497 w 1240658"/>
              <a:gd name="connsiteY18" fmla="*/ 0 h 1890712"/>
              <a:gd name="connsiteX19" fmla="*/ 0 w 1240658"/>
              <a:gd name="connsiteY19" fmla="*/ 169069 h 1890712"/>
              <a:gd name="connsiteX20" fmla="*/ 790576 w 1240658"/>
              <a:gd name="connsiteY20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321497 w 1240658"/>
              <a:gd name="connsiteY19" fmla="*/ 0 h 1890712"/>
              <a:gd name="connsiteX20" fmla="*/ 0 w 1240658"/>
              <a:gd name="connsiteY20" fmla="*/ 169069 h 1890712"/>
              <a:gd name="connsiteX21" fmla="*/ 790576 w 1240658"/>
              <a:gd name="connsiteY21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321497 w 1240658"/>
              <a:gd name="connsiteY20" fmla="*/ 0 h 1890712"/>
              <a:gd name="connsiteX21" fmla="*/ 0 w 1240658"/>
              <a:gd name="connsiteY21" fmla="*/ 169069 h 1890712"/>
              <a:gd name="connsiteX22" fmla="*/ 790576 w 1240658"/>
              <a:gd name="connsiteY22" fmla="*/ 973322 h 1890712"/>
              <a:gd name="connsiteX0" fmla="*/ 790576 w 1240658"/>
              <a:gd name="connsiteY0" fmla="*/ 973322 h 1890712"/>
              <a:gd name="connsiteX1" fmla="*/ 950391 w 1240658"/>
              <a:gd name="connsiteY1" fmla="*/ 1321528 h 1890712"/>
              <a:gd name="connsiteX2" fmla="*/ 983484 w 1240658"/>
              <a:gd name="connsiteY2" fmla="*/ 1307306 h 1890712"/>
              <a:gd name="connsiteX3" fmla="*/ 1240658 w 1240658"/>
              <a:gd name="connsiteY3" fmla="*/ 1857375 h 1890712"/>
              <a:gd name="connsiteX4" fmla="*/ 1204939 w 1240658"/>
              <a:gd name="connsiteY4" fmla="*/ 1890712 h 1890712"/>
              <a:gd name="connsiteX5" fmla="*/ 1164458 w 1240658"/>
              <a:gd name="connsiteY5" fmla="*/ 1866899 h 1890712"/>
              <a:gd name="connsiteX6" fmla="*/ 1095402 w 1240658"/>
              <a:gd name="connsiteY6" fmla="*/ 1874043 h 1890712"/>
              <a:gd name="connsiteX7" fmla="*/ 1021583 w 1240658"/>
              <a:gd name="connsiteY7" fmla="*/ 1859755 h 1890712"/>
              <a:gd name="connsiteX8" fmla="*/ 954908 w 1240658"/>
              <a:gd name="connsiteY8" fmla="*/ 1821655 h 1890712"/>
              <a:gd name="connsiteX9" fmla="*/ 840608 w 1240658"/>
              <a:gd name="connsiteY9" fmla="*/ 1719261 h 1890712"/>
              <a:gd name="connsiteX10" fmla="*/ 771552 w 1240658"/>
              <a:gd name="connsiteY10" fmla="*/ 1628774 h 1890712"/>
              <a:gd name="connsiteX11" fmla="*/ 695352 w 1240658"/>
              <a:gd name="connsiteY11" fmla="*/ 1676399 h 1890712"/>
              <a:gd name="connsiteX12" fmla="*/ 595339 w 1240658"/>
              <a:gd name="connsiteY12" fmla="*/ 1500186 h 1890712"/>
              <a:gd name="connsiteX13" fmla="*/ 654871 w 1240658"/>
              <a:gd name="connsiteY13" fmla="*/ 1490661 h 1890712"/>
              <a:gd name="connsiteX14" fmla="*/ 607246 w 1240658"/>
              <a:gd name="connsiteY14" fmla="*/ 1397793 h 1890712"/>
              <a:gd name="connsiteX15" fmla="*/ 450083 w 1240658"/>
              <a:gd name="connsiteY15" fmla="*/ 1164430 h 1890712"/>
              <a:gd name="connsiteX16" fmla="*/ 352452 w 1240658"/>
              <a:gd name="connsiteY16" fmla="*/ 1007267 h 1890712"/>
              <a:gd name="connsiteX17" fmla="*/ 238152 w 1240658"/>
              <a:gd name="connsiteY17" fmla="*/ 1057274 h 1890712"/>
              <a:gd name="connsiteX18" fmla="*/ 195289 w 1240658"/>
              <a:gd name="connsiteY18" fmla="*/ 1038224 h 1890712"/>
              <a:gd name="connsiteX19" fmla="*/ 145283 w 1240658"/>
              <a:gd name="connsiteY19" fmla="*/ 909636 h 1890712"/>
              <a:gd name="connsiteX20" fmla="*/ 73846 w 1240658"/>
              <a:gd name="connsiteY20" fmla="*/ 857249 h 1890712"/>
              <a:gd name="connsiteX21" fmla="*/ 321497 w 1240658"/>
              <a:gd name="connsiteY21" fmla="*/ 0 h 1890712"/>
              <a:gd name="connsiteX22" fmla="*/ 0 w 1240658"/>
              <a:gd name="connsiteY22" fmla="*/ 169069 h 1890712"/>
              <a:gd name="connsiteX23" fmla="*/ 790576 w 1240658"/>
              <a:gd name="connsiteY23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328614 w 1247775"/>
              <a:gd name="connsiteY22" fmla="*/ 0 h 1890712"/>
              <a:gd name="connsiteX23" fmla="*/ 7117 w 1247775"/>
              <a:gd name="connsiteY23" fmla="*/ 169069 h 1890712"/>
              <a:gd name="connsiteX24" fmla="*/ 797693 w 1247775"/>
              <a:gd name="connsiteY24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328614 w 1247775"/>
              <a:gd name="connsiteY23" fmla="*/ 0 h 1890712"/>
              <a:gd name="connsiteX24" fmla="*/ 7117 w 1247775"/>
              <a:gd name="connsiteY24" fmla="*/ 169069 h 1890712"/>
              <a:gd name="connsiteX25" fmla="*/ 797693 w 1247775"/>
              <a:gd name="connsiteY25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328614 w 1247775"/>
              <a:gd name="connsiteY24" fmla="*/ 0 h 1890712"/>
              <a:gd name="connsiteX25" fmla="*/ 7117 w 1247775"/>
              <a:gd name="connsiteY25" fmla="*/ 169069 h 1890712"/>
              <a:gd name="connsiteX26" fmla="*/ 797693 w 1247775"/>
              <a:gd name="connsiteY26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328614 w 1247775"/>
              <a:gd name="connsiteY25" fmla="*/ 0 h 1890712"/>
              <a:gd name="connsiteX26" fmla="*/ 7117 w 1247775"/>
              <a:gd name="connsiteY26" fmla="*/ 169069 h 1890712"/>
              <a:gd name="connsiteX27" fmla="*/ 797693 w 1247775"/>
              <a:gd name="connsiteY27" fmla="*/ 973322 h 1890712"/>
              <a:gd name="connsiteX0" fmla="*/ 988191 w 1438273"/>
              <a:gd name="connsiteY0" fmla="*/ 804253 h 1721643"/>
              <a:gd name="connsiteX1" fmla="*/ 1148006 w 1438273"/>
              <a:gd name="connsiteY1" fmla="*/ 1152459 h 1721643"/>
              <a:gd name="connsiteX2" fmla="*/ 1181099 w 1438273"/>
              <a:gd name="connsiteY2" fmla="*/ 1138237 h 1721643"/>
              <a:gd name="connsiteX3" fmla="*/ 1438273 w 1438273"/>
              <a:gd name="connsiteY3" fmla="*/ 1688306 h 1721643"/>
              <a:gd name="connsiteX4" fmla="*/ 1402554 w 1438273"/>
              <a:gd name="connsiteY4" fmla="*/ 1721643 h 1721643"/>
              <a:gd name="connsiteX5" fmla="*/ 1362073 w 1438273"/>
              <a:gd name="connsiteY5" fmla="*/ 1697830 h 1721643"/>
              <a:gd name="connsiteX6" fmla="*/ 1293017 w 1438273"/>
              <a:gd name="connsiteY6" fmla="*/ 1704974 h 1721643"/>
              <a:gd name="connsiteX7" fmla="*/ 1219198 w 1438273"/>
              <a:gd name="connsiteY7" fmla="*/ 1690686 h 1721643"/>
              <a:gd name="connsiteX8" fmla="*/ 1152523 w 1438273"/>
              <a:gd name="connsiteY8" fmla="*/ 1652586 h 1721643"/>
              <a:gd name="connsiteX9" fmla="*/ 1038223 w 1438273"/>
              <a:gd name="connsiteY9" fmla="*/ 1550192 h 1721643"/>
              <a:gd name="connsiteX10" fmla="*/ 969167 w 1438273"/>
              <a:gd name="connsiteY10" fmla="*/ 1459705 h 1721643"/>
              <a:gd name="connsiteX11" fmla="*/ 892967 w 1438273"/>
              <a:gd name="connsiteY11" fmla="*/ 1507330 h 1721643"/>
              <a:gd name="connsiteX12" fmla="*/ 792954 w 1438273"/>
              <a:gd name="connsiteY12" fmla="*/ 1331117 h 1721643"/>
              <a:gd name="connsiteX13" fmla="*/ 852486 w 1438273"/>
              <a:gd name="connsiteY13" fmla="*/ 1321592 h 1721643"/>
              <a:gd name="connsiteX14" fmla="*/ 804861 w 1438273"/>
              <a:gd name="connsiteY14" fmla="*/ 1228724 h 1721643"/>
              <a:gd name="connsiteX15" fmla="*/ 647698 w 1438273"/>
              <a:gd name="connsiteY15" fmla="*/ 995361 h 1721643"/>
              <a:gd name="connsiteX16" fmla="*/ 550067 w 1438273"/>
              <a:gd name="connsiteY16" fmla="*/ 838198 h 1721643"/>
              <a:gd name="connsiteX17" fmla="*/ 435767 w 1438273"/>
              <a:gd name="connsiteY17" fmla="*/ 888205 h 1721643"/>
              <a:gd name="connsiteX18" fmla="*/ 392904 w 1438273"/>
              <a:gd name="connsiteY18" fmla="*/ 869155 h 1721643"/>
              <a:gd name="connsiteX19" fmla="*/ 342898 w 1438273"/>
              <a:gd name="connsiteY19" fmla="*/ 740567 h 1721643"/>
              <a:gd name="connsiteX20" fmla="*/ 271461 w 1438273"/>
              <a:gd name="connsiteY20" fmla="*/ 688180 h 1721643"/>
              <a:gd name="connsiteX21" fmla="*/ 190498 w 1438273"/>
              <a:gd name="connsiteY21" fmla="*/ 509586 h 1721643"/>
              <a:gd name="connsiteX22" fmla="*/ 238124 w 1438273"/>
              <a:gd name="connsiteY22" fmla="*/ 485774 h 1721643"/>
              <a:gd name="connsiteX23" fmla="*/ 230980 w 1438273"/>
              <a:gd name="connsiteY23" fmla="*/ 454817 h 1721643"/>
              <a:gd name="connsiteX24" fmla="*/ 366712 w 1438273"/>
              <a:gd name="connsiteY24" fmla="*/ 392905 h 1721643"/>
              <a:gd name="connsiteX25" fmla="*/ 0 w 1438273"/>
              <a:gd name="connsiteY25" fmla="*/ 116681 h 1721643"/>
              <a:gd name="connsiteX26" fmla="*/ 197615 w 1438273"/>
              <a:gd name="connsiteY26" fmla="*/ 0 h 1721643"/>
              <a:gd name="connsiteX27" fmla="*/ 988191 w 1438273"/>
              <a:gd name="connsiteY27" fmla="*/ 804253 h 1721643"/>
              <a:gd name="connsiteX0" fmla="*/ 988191 w 1438273"/>
              <a:gd name="connsiteY0" fmla="*/ 973322 h 1890712"/>
              <a:gd name="connsiteX1" fmla="*/ 1148006 w 1438273"/>
              <a:gd name="connsiteY1" fmla="*/ 1321528 h 1890712"/>
              <a:gd name="connsiteX2" fmla="*/ 1181099 w 1438273"/>
              <a:gd name="connsiteY2" fmla="*/ 1307306 h 1890712"/>
              <a:gd name="connsiteX3" fmla="*/ 1438273 w 1438273"/>
              <a:gd name="connsiteY3" fmla="*/ 1857375 h 1890712"/>
              <a:gd name="connsiteX4" fmla="*/ 1402554 w 1438273"/>
              <a:gd name="connsiteY4" fmla="*/ 1890712 h 1890712"/>
              <a:gd name="connsiteX5" fmla="*/ 1362073 w 1438273"/>
              <a:gd name="connsiteY5" fmla="*/ 1866899 h 1890712"/>
              <a:gd name="connsiteX6" fmla="*/ 1293017 w 1438273"/>
              <a:gd name="connsiteY6" fmla="*/ 1874043 h 1890712"/>
              <a:gd name="connsiteX7" fmla="*/ 1219198 w 1438273"/>
              <a:gd name="connsiteY7" fmla="*/ 1859755 h 1890712"/>
              <a:gd name="connsiteX8" fmla="*/ 1152523 w 1438273"/>
              <a:gd name="connsiteY8" fmla="*/ 1821655 h 1890712"/>
              <a:gd name="connsiteX9" fmla="*/ 1038223 w 1438273"/>
              <a:gd name="connsiteY9" fmla="*/ 1719261 h 1890712"/>
              <a:gd name="connsiteX10" fmla="*/ 969167 w 1438273"/>
              <a:gd name="connsiteY10" fmla="*/ 1628774 h 1890712"/>
              <a:gd name="connsiteX11" fmla="*/ 892967 w 1438273"/>
              <a:gd name="connsiteY11" fmla="*/ 1676399 h 1890712"/>
              <a:gd name="connsiteX12" fmla="*/ 792954 w 1438273"/>
              <a:gd name="connsiteY12" fmla="*/ 1500186 h 1890712"/>
              <a:gd name="connsiteX13" fmla="*/ 852486 w 1438273"/>
              <a:gd name="connsiteY13" fmla="*/ 1490661 h 1890712"/>
              <a:gd name="connsiteX14" fmla="*/ 804861 w 1438273"/>
              <a:gd name="connsiteY14" fmla="*/ 1397793 h 1890712"/>
              <a:gd name="connsiteX15" fmla="*/ 647698 w 1438273"/>
              <a:gd name="connsiteY15" fmla="*/ 1164430 h 1890712"/>
              <a:gd name="connsiteX16" fmla="*/ 550067 w 1438273"/>
              <a:gd name="connsiteY16" fmla="*/ 1007267 h 1890712"/>
              <a:gd name="connsiteX17" fmla="*/ 435767 w 1438273"/>
              <a:gd name="connsiteY17" fmla="*/ 1057274 h 1890712"/>
              <a:gd name="connsiteX18" fmla="*/ 392904 w 1438273"/>
              <a:gd name="connsiteY18" fmla="*/ 1038224 h 1890712"/>
              <a:gd name="connsiteX19" fmla="*/ 342898 w 1438273"/>
              <a:gd name="connsiteY19" fmla="*/ 909636 h 1890712"/>
              <a:gd name="connsiteX20" fmla="*/ 271461 w 1438273"/>
              <a:gd name="connsiteY20" fmla="*/ 857249 h 1890712"/>
              <a:gd name="connsiteX21" fmla="*/ 190498 w 1438273"/>
              <a:gd name="connsiteY21" fmla="*/ 678655 h 1890712"/>
              <a:gd name="connsiteX22" fmla="*/ 238124 w 1438273"/>
              <a:gd name="connsiteY22" fmla="*/ 654843 h 1890712"/>
              <a:gd name="connsiteX23" fmla="*/ 230980 w 1438273"/>
              <a:gd name="connsiteY23" fmla="*/ 623886 h 1890712"/>
              <a:gd name="connsiteX24" fmla="*/ 366712 w 1438273"/>
              <a:gd name="connsiteY24" fmla="*/ 561974 h 1890712"/>
              <a:gd name="connsiteX25" fmla="*/ 0 w 1438273"/>
              <a:gd name="connsiteY25" fmla="*/ 285750 h 1890712"/>
              <a:gd name="connsiteX26" fmla="*/ 530990 w 1438273"/>
              <a:gd name="connsiteY26" fmla="*/ 0 h 1890712"/>
              <a:gd name="connsiteX27" fmla="*/ 988191 w 1438273"/>
              <a:gd name="connsiteY27" fmla="*/ 973322 h 1890712"/>
              <a:gd name="connsiteX0" fmla="*/ 797693 w 1247775"/>
              <a:gd name="connsiteY0" fmla="*/ 973322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27" fmla="*/ 797693 w 1247775"/>
              <a:gd name="connsiteY27" fmla="*/ 973322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176214 w 1247775"/>
              <a:gd name="connsiteY24" fmla="*/ 561974 h 1890712"/>
              <a:gd name="connsiteX25" fmla="*/ 4765 w 1247775"/>
              <a:gd name="connsiteY25" fmla="*/ 164306 h 1890712"/>
              <a:gd name="connsiteX26" fmla="*/ 340492 w 1247775"/>
              <a:gd name="connsiteY26" fmla="*/ 0 h 1890712"/>
              <a:gd name="connsiteX0" fmla="*/ 340492 w 1247775"/>
              <a:gd name="connsiteY0" fmla="*/ 0 h 1890712"/>
              <a:gd name="connsiteX1" fmla="*/ 957508 w 1247775"/>
              <a:gd name="connsiteY1" fmla="*/ 1321528 h 1890712"/>
              <a:gd name="connsiteX2" fmla="*/ 990601 w 1247775"/>
              <a:gd name="connsiteY2" fmla="*/ 1307306 h 1890712"/>
              <a:gd name="connsiteX3" fmla="*/ 1247775 w 1247775"/>
              <a:gd name="connsiteY3" fmla="*/ 1857375 h 1890712"/>
              <a:gd name="connsiteX4" fmla="*/ 1212056 w 1247775"/>
              <a:gd name="connsiteY4" fmla="*/ 1890712 h 1890712"/>
              <a:gd name="connsiteX5" fmla="*/ 1171575 w 1247775"/>
              <a:gd name="connsiteY5" fmla="*/ 1866899 h 1890712"/>
              <a:gd name="connsiteX6" fmla="*/ 1102519 w 1247775"/>
              <a:gd name="connsiteY6" fmla="*/ 1874043 h 1890712"/>
              <a:gd name="connsiteX7" fmla="*/ 1028700 w 1247775"/>
              <a:gd name="connsiteY7" fmla="*/ 1859755 h 1890712"/>
              <a:gd name="connsiteX8" fmla="*/ 962025 w 1247775"/>
              <a:gd name="connsiteY8" fmla="*/ 1821655 h 1890712"/>
              <a:gd name="connsiteX9" fmla="*/ 847725 w 1247775"/>
              <a:gd name="connsiteY9" fmla="*/ 1719261 h 1890712"/>
              <a:gd name="connsiteX10" fmla="*/ 778669 w 1247775"/>
              <a:gd name="connsiteY10" fmla="*/ 1628774 h 1890712"/>
              <a:gd name="connsiteX11" fmla="*/ 702469 w 1247775"/>
              <a:gd name="connsiteY11" fmla="*/ 1676399 h 1890712"/>
              <a:gd name="connsiteX12" fmla="*/ 602456 w 1247775"/>
              <a:gd name="connsiteY12" fmla="*/ 1500186 h 1890712"/>
              <a:gd name="connsiteX13" fmla="*/ 661988 w 1247775"/>
              <a:gd name="connsiteY13" fmla="*/ 1490661 h 1890712"/>
              <a:gd name="connsiteX14" fmla="*/ 614363 w 1247775"/>
              <a:gd name="connsiteY14" fmla="*/ 1397793 h 1890712"/>
              <a:gd name="connsiteX15" fmla="*/ 457200 w 1247775"/>
              <a:gd name="connsiteY15" fmla="*/ 1164430 h 1890712"/>
              <a:gd name="connsiteX16" fmla="*/ 359569 w 1247775"/>
              <a:gd name="connsiteY16" fmla="*/ 1007267 h 1890712"/>
              <a:gd name="connsiteX17" fmla="*/ 245269 w 1247775"/>
              <a:gd name="connsiteY17" fmla="*/ 1057274 h 1890712"/>
              <a:gd name="connsiteX18" fmla="*/ 202406 w 1247775"/>
              <a:gd name="connsiteY18" fmla="*/ 1038224 h 1890712"/>
              <a:gd name="connsiteX19" fmla="*/ 152400 w 1247775"/>
              <a:gd name="connsiteY19" fmla="*/ 909636 h 1890712"/>
              <a:gd name="connsiteX20" fmla="*/ 80963 w 1247775"/>
              <a:gd name="connsiteY20" fmla="*/ 857249 h 1890712"/>
              <a:gd name="connsiteX21" fmla="*/ 0 w 1247775"/>
              <a:gd name="connsiteY21" fmla="*/ 678655 h 1890712"/>
              <a:gd name="connsiteX22" fmla="*/ 47626 w 1247775"/>
              <a:gd name="connsiteY22" fmla="*/ 654843 h 1890712"/>
              <a:gd name="connsiteX23" fmla="*/ 40482 w 1247775"/>
              <a:gd name="connsiteY23" fmla="*/ 623886 h 1890712"/>
              <a:gd name="connsiteX24" fmla="*/ 4765 w 1247775"/>
              <a:gd name="connsiteY24" fmla="*/ 164306 h 1890712"/>
              <a:gd name="connsiteX25" fmla="*/ 340492 w 1247775"/>
              <a:gd name="connsiteY25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90518 w 1333528"/>
              <a:gd name="connsiteY25" fmla="*/ 164306 h 1890712"/>
              <a:gd name="connsiteX26" fmla="*/ 426245 w 1333528"/>
              <a:gd name="connsiteY26" fmla="*/ 0 h 1890712"/>
              <a:gd name="connsiteX0" fmla="*/ 426245 w 1333528"/>
              <a:gd name="connsiteY0" fmla="*/ 0 h 1890712"/>
              <a:gd name="connsiteX1" fmla="*/ 1043261 w 1333528"/>
              <a:gd name="connsiteY1" fmla="*/ 1321528 h 1890712"/>
              <a:gd name="connsiteX2" fmla="*/ 1076354 w 1333528"/>
              <a:gd name="connsiteY2" fmla="*/ 1307306 h 1890712"/>
              <a:gd name="connsiteX3" fmla="*/ 1333528 w 1333528"/>
              <a:gd name="connsiteY3" fmla="*/ 1857375 h 1890712"/>
              <a:gd name="connsiteX4" fmla="*/ 1297809 w 1333528"/>
              <a:gd name="connsiteY4" fmla="*/ 1890712 h 1890712"/>
              <a:gd name="connsiteX5" fmla="*/ 1257328 w 1333528"/>
              <a:gd name="connsiteY5" fmla="*/ 1866899 h 1890712"/>
              <a:gd name="connsiteX6" fmla="*/ 1188272 w 1333528"/>
              <a:gd name="connsiteY6" fmla="*/ 1874043 h 1890712"/>
              <a:gd name="connsiteX7" fmla="*/ 1114453 w 1333528"/>
              <a:gd name="connsiteY7" fmla="*/ 1859755 h 1890712"/>
              <a:gd name="connsiteX8" fmla="*/ 1047778 w 1333528"/>
              <a:gd name="connsiteY8" fmla="*/ 1821655 h 1890712"/>
              <a:gd name="connsiteX9" fmla="*/ 933478 w 1333528"/>
              <a:gd name="connsiteY9" fmla="*/ 1719261 h 1890712"/>
              <a:gd name="connsiteX10" fmla="*/ 864422 w 1333528"/>
              <a:gd name="connsiteY10" fmla="*/ 1628774 h 1890712"/>
              <a:gd name="connsiteX11" fmla="*/ 788222 w 1333528"/>
              <a:gd name="connsiteY11" fmla="*/ 1676399 h 1890712"/>
              <a:gd name="connsiteX12" fmla="*/ 688209 w 1333528"/>
              <a:gd name="connsiteY12" fmla="*/ 1500186 h 1890712"/>
              <a:gd name="connsiteX13" fmla="*/ 747741 w 1333528"/>
              <a:gd name="connsiteY13" fmla="*/ 1490661 h 1890712"/>
              <a:gd name="connsiteX14" fmla="*/ 700116 w 1333528"/>
              <a:gd name="connsiteY14" fmla="*/ 1397793 h 1890712"/>
              <a:gd name="connsiteX15" fmla="*/ 542953 w 1333528"/>
              <a:gd name="connsiteY15" fmla="*/ 1164430 h 1890712"/>
              <a:gd name="connsiteX16" fmla="*/ 445322 w 1333528"/>
              <a:gd name="connsiteY16" fmla="*/ 1007267 h 1890712"/>
              <a:gd name="connsiteX17" fmla="*/ 331022 w 1333528"/>
              <a:gd name="connsiteY17" fmla="*/ 1057274 h 1890712"/>
              <a:gd name="connsiteX18" fmla="*/ 288159 w 1333528"/>
              <a:gd name="connsiteY18" fmla="*/ 1038224 h 1890712"/>
              <a:gd name="connsiteX19" fmla="*/ 238153 w 1333528"/>
              <a:gd name="connsiteY19" fmla="*/ 909636 h 1890712"/>
              <a:gd name="connsiteX20" fmla="*/ 166716 w 1333528"/>
              <a:gd name="connsiteY20" fmla="*/ 857249 h 1890712"/>
              <a:gd name="connsiteX21" fmla="*/ 85753 w 1333528"/>
              <a:gd name="connsiteY21" fmla="*/ 678655 h 1890712"/>
              <a:gd name="connsiteX22" fmla="*/ 133379 w 1333528"/>
              <a:gd name="connsiteY22" fmla="*/ 654843 h 1890712"/>
              <a:gd name="connsiteX23" fmla="*/ 126235 w 1333528"/>
              <a:gd name="connsiteY23" fmla="*/ 623886 h 1890712"/>
              <a:gd name="connsiteX24" fmla="*/ 0 w 1333528"/>
              <a:gd name="connsiteY24" fmla="*/ 288132 h 1890712"/>
              <a:gd name="connsiteX25" fmla="*/ 114329 w 1333528"/>
              <a:gd name="connsiteY25" fmla="*/ 250030 h 1890712"/>
              <a:gd name="connsiteX26" fmla="*/ 90518 w 1333528"/>
              <a:gd name="connsiteY26" fmla="*/ 164306 h 1890712"/>
              <a:gd name="connsiteX27" fmla="*/ 426245 w 1333528"/>
              <a:gd name="connsiteY27" fmla="*/ 0 h 189071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1043261 w 1333528"/>
              <a:gd name="connsiteY2" fmla="*/ 1395348 h 1964532"/>
              <a:gd name="connsiteX3" fmla="*/ 1076354 w 1333528"/>
              <a:gd name="connsiteY3" fmla="*/ 1381126 h 1964532"/>
              <a:gd name="connsiteX4" fmla="*/ 1333528 w 1333528"/>
              <a:gd name="connsiteY4" fmla="*/ 1931195 h 1964532"/>
              <a:gd name="connsiteX5" fmla="*/ 1297809 w 1333528"/>
              <a:gd name="connsiteY5" fmla="*/ 1964532 h 1964532"/>
              <a:gd name="connsiteX6" fmla="*/ 1257328 w 1333528"/>
              <a:gd name="connsiteY6" fmla="*/ 1940719 h 1964532"/>
              <a:gd name="connsiteX7" fmla="*/ 1188272 w 1333528"/>
              <a:gd name="connsiteY7" fmla="*/ 1947863 h 1964532"/>
              <a:gd name="connsiteX8" fmla="*/ 1114453 w 1333528"/>
              <a:gd name="connsiteY8" fmla="*/ 1933575 h 1964532"/>
              <a:gd name="connsiteX9" fmla="*/ 1047778 w 1333528"/>
              <a:gd name="connsiteY9" fmla="*/ 1895475 h 1964532"/>
              <a:gd name="connsiteX10" fmla="*/ 933478 w 1333528"/>
              <a:gd name="connsiteY10" fmla="*/ 1793081 h 1964532"/>
              <a:gd name="connsiteX11" fmla="*/ 864422 w 1333528"/>
              <a:gd name="connsiteY11" fmla="*/ 1702594 h 1964532"/>
              <a:gd name="connsiteX12" fmla="*/ 788222 w 1333528"/>
              <a:gd name="connsiteY12" fmla="*/ 1750219 h 1964532"/>
              <a:gd name="connsiteX13" fmla="*/ 688209 w 1333528"/>
              <a:gd name="connsiteY13" fmla="*/ 1574006 h 1964532"/>
              <a:gd name="connsiteX14" fmla="*/ 747741 w 1333528"/>
              <a:gd name="connsiteY14" fmla="*/ 1564481 h 1964532"/>
              <a:gd name="connsiteX15" fmla="*/ 700116 w 1333528"/>
              <a:gd name="connsiteY15" fmla="*/ 1471613 h 1964532"/>
              <a:gd name="connsiteX16" fmla="*/ 542953 w 1333528"/>
              <a:gd name="connsiteY16" fmla="*/ 1238250 h 1964532"/>
              <a:gd name="connsiteX17" fmla="*/ 445322 w 1333528"/>
              <a:gd name="connsiteY17" fmla="*/ 1081087 h 1964532"/>
              <a:gd name="connsiteX18" fmla="*/ 331022 w 1333528"/>
              <a:gd name="connsiteY18" fmla="*/ 1131094 h 1964532"/>
              <a:gd name="connsiteX19" fmla="*/ 288159 w 1333528"/>
              <a:gd name="connsiteY19" fmla="*/ 1112044 h 1964532"/>
              <a:gd name="connsiteX20" fmla="*/ 238153 w 1333528"/>
              <a:gd name="connsiteY20" fmla="*/ 983456 h 1964532"/>
              <a:gd name="connsiteX21" fmla="*/ 166716 w 1333528"/>
              <a:gd name="connsiteY21" fmla="*/ 931069 h 1964532"/>
              <a:gd name="connsiteX22" fmla="*/ 85753 w 1333528"/>
              <a:gd name="connsiteY22" fmla="*/ 752475 h 1964532"/>
              <a:gd name="connsiteX23" fmla="*/ 133379 w 1333528"/>
              <a:gd name="connsiteY23" fmla="*/ 728663 h 1964532"/>
              <a:gd name="connsiteX24" fmla="*/ 126235 w 1333528"/>
              <a:gd name="connsiteY24" fmla="*/ 697706 h 1964532"/>
              <a:gd name="connsiteX25" fmla="*/ 0 w 1333528"/>
              <a:gd name="connsiteY25" fmla="*/ 361952 h 1964532"/>
              <a:gd name="connsiteX26" fmla="*/ 114329 w 1333528"/>
              <a:gd name="connsiteY26" fmla="*/ 323850 h 1964532"/>
              <a:gd name="connsiteX27" fmla="*/ 90518 w 1333528"/>
              <a:gd name="connsiteY27" fmla="*/ 238126 h 1964532"/>
              <a:gd name="connsiteX28" fmla="*/ 426245 w 1333528"/>
              <a:gd name="connsiteY28" fmla="*/ 73820 h 1964532"/>
              <a:gd name="connsiteX0" fmla="*/ 426245 w 1333528"/>
              <a:gd name="connsiteY0" fmla="*/ 73820 h 1964532"/>
              <a:gd name="connsiteX1" fmla="*/ 931098 w 1333528"/>
              <a:gd name="connsiteY1" fmla="*/ 0 h 1964532"/>
              <a:gd name="connsiteX2" fmla="*/ 659635 w 1333528"/>
              <a:gd name="connsiteY2" fmla="*/ 535781 h 1964532"/>
              <a:gd name="connsiteX3" fmla="*/ 1043261 w 1333528"/>
              <a:gd name="connsiteY3" fmla="*/ 1395348 h 1964532"/>
              <a:gd name="connsiteX4" fmla="*/ 1076354 w 1333528"/>
              <a:gd name="connsiteY4" fmla="*/ 1381126 h 1964532"/>
              <a:gd name="connsiteX5" fmla="*/ 1333528 w 1333528"/>
              <a:gd name="connsiteY5" fmla="*/ 1931195 h 1964532"/>
              <a:gd name="connsiteX6" fmla="*/ 1297809 w 1333528"/>
              <a:gd name="connsiteY6" fmla="*/ 1964532 h 1964532"/>
              <a:gd name="connsiteX7" fmla="*/ 1257328 w 1333528"/>
              <a:gd name="connsiteY7" fmla="*/ 1940719 h 1964532"/>
              <a:gd name="connsiteX8" fmla="*/ 1188272 w 1333528"/>
              <a:gd name="connsiteY8" fmla="*/ 1947863 h 1964532"/>
              <a:gd name="connsiteX9" fmla="*/ 1114453 w 1333528"/>
              <a:gd name="connsiteY9" fmla="*/ 1933575 h 1964532"/>
              <a:gd name="connsiteX10" fmla="*/ 1047778 w 1333528"/>
              <a:gd name="connsiteY10" fmla="*/ 1895475 h 1964532"/>
              <a:gd name="connsiteX11" fmla="*/ 933478 w 1333528"/>
              <a:gd name="connsiteY11" fmla="*/ 1793081 h 1964532"/>
              <a:gd name="connsiteX12" fmla="*/ 864422 w 1333528"/>
              <a:gd name="connsiteY12" fmla="*/ 1702594 h 1964532"/>
              <a:gd name="connsiteX13" fmla="*/ 788222 w 1333528"/>
              <a:gd name="connsiteY13" fmla="*/ 1750219 h 1964532"/>
              <a:gd name="connsiteX14" fmla="*/ 688209 w 1333528"/>
              <a:gd name="connsiteY14" fmla="*/ 1574006 h 1964532"/>
              <a:gd name="connsiteX15" fmla="*/ 747741 w 1333528"/>
              <a:gd name="connsiteY15" fmla="*/ 1564481 h 1964532"/>
              <a:gd name="connsiteX16" fmla="*/ 700116 w 1333528"/>
              <a:gd name="connsiteY16" fmla="*/ 1471613 h 1964532"/>
              <a:gd name="connsiteX17" fmla="*/ 542953 w 1333528"/>
              <a:gd name="connsiteY17" fmla="*/ 1238250 h 1964532"/>
              <a:gd name="connsiteX18" fmla="*/ 445322 w 1333528"/>
              <a:gd name="connsiteY18" fmla="*/ 1081087 h 1964532"/>
              <a:gd name="connsiteX19" fmla="*/ 331022 w 1333528"/>
              <a:gd name="connsiteY19" fmla="*/ 1131094 h 1964532"/>
              <a:gd name="connsiteX20" fmla="*/ 288159 w 1333528"/>
              <a:gd name="connsiteY20" fmla="*/ 1112044 h 1964532"/>
              <a:gd name="connsiteX21" fmla="*/ 238153 w 1333528"/>
              <a:gd name="connsiteY21" fmla="*/ 983456 h 1964532"/>
              <a:gd name="connsiteX22" fmla="*/ 166716 w 1333528"/>
              <a:gd name="connsiteY22" fmla="*/ 931069 h 1964532"/>
              <a:gd name="connsiteX23" fmla="*/ 85753 w 1333528"/>
              <a:gd name="connsiteY23" fmla="*/ 752475 h 1964532"/>
              <a:gd name="connsiteX24" fmla="*/ 133379 w 1333528"/>
              <a:gd name="connsiteY24" fmla="*/ 728663 h 1964532"/>
              <a:gd name="connsiteX25" fmla="*/ 126235 w 1333528"/>
              <a:gd name="connsiteY25" fmla="*/ 697706 h 1964532"/>
              <a:gd name="connsiteX26" fmla="*/ 0 w 1333528"/>
              <a:gd name="connsiteY26" fmla="*/ 361952 h 1964532"/>
              <a:gd name="connsiteX27" fmla="*/ 114329 w 1333528"/>
              <a:gd name="connsiteY27" fmla="*/ 323850 h 1964532"/>
              <a:gd name="connsiteX28" fmla="*/ 90518 w 1333528"/>
              <a:gd name="connsiteY28" fmla="*/ 238126 h 1964532"/>
              <a:gd name="connsiteX29" fmla="*/ 426245 w 1333528"/>
              <a:gd name="connsiteY29" fmla="*/ 73820 h 1964532"/>
              <a:gd name="connsiteX0" fmla="*/ 426245 w 2640836"/>
              <a:gd name="connsiteY0" fmla="*/ 747714 h 2638426"/>
              <a:gd name="connsiteX1" fmla="*/ 2640836 w 2640836"/>
              <a:gd name="connsiteY1" fmla="*/ 0 h 2638426"/>
              <a:gd name="connsiteX2" fmla="*/ 659635 w 2640836"/>
              <a:gd name="connsiteY2" fmla="*/ 1209675 h 2638426"/>
              <a:gd name="connsiteX3" fmla="*/ 1043261 w 2640836"/>
              <a:gd name="connsiteY3" fmla="*/ 2069242 h 2638426"/>
              <a:gd name="connsiteX4" fmla="*/ 1076354 w 2640836"/>
              <a:gd name="connsiteY4" fmla="*/ 2055020 h 2638426"/>
              <a:gd name="connsiteX5" fmla="*/ 1333528 w 2640836"/>
              <a:gd name="connsiteY5" fmla="*/ 2605089 h 2638426"/>
              <a:gd name="connsiteX6" fmla="*/ 1297809 w 2640836"/>
              <a:gd name="connsiteY6" fmla="*/ 2638426 h 2638426"/>
              <a:gd name="connsiteX7" fmla="*/ 1257328 w 2640836"/>
              <a:gd name="connsiteY7" fmla="*/ 2614613 h 2638426"/>
              <a:gd name="connsiteX8" fmla="*/ 1188272 w 2640836"/>
              <a:gd name="connsiteY8" fmla="*/ 2621757 h 2638426"/>
              <a:gd name="connsiteX9" fmla="*/ 1114453 w 2640836"/>
              <a:gd name="connsiteY9" fmla="*/ 2607469 h 2638426"/>
              <a:gd name="connsiteX10" fmla="*/ 1047778 w 2640836"/>
              <a:gd name="connsiteY10" fmla="*/ 2569369 h 2638426"/>
              <a:gd name="connsiteX11" fmla="*/ 933478 w 2640836"/>
              <a:gd name="connsiteY11" fmla="*/ 2466975 h 2638426"/>
              <a:gd name="connsiteX12" fmla="*/ 864422 w 2640836"/>
              <a:gd name="connsiteY12" fmla="*/ 2376488 h 2638426"/>
              <a:gd name="connsiteX13" fmla="*/ 788222 w 2640836"/>
              <a:gd name="connsiteY13" fmla="*/ 2424113 h 2638426"/>
              <a:gd name="connsiteX14" fmla="*/ 688209 w 2640836"/>
              <a:gd name="connsiteY14" fmla="*/ 2247900 h 2638426"/>
              <a:gd name="connsiteX15" fmla="*/ 747741 w 2640836"/>
              <a:gd name="connsiteY15" fmla="*/ 2238375 h 2638426"/>
              <a:gd name="connsiteX16" fmla="*/ 700116 w 2640836"/>
              <a:gd name="connsiteY16" fmla="*/ 2145507 h 2638426"/>
              <a:gd name="connsiteX17" fmla="*/ 542953 w 2640836"/>
              <a:gd name="connsiteY17" fmla="*/ 1912144 h 2638426"/>
              <a:gd name="connsiteX18" fmla="*/ 445322 w 2640836"/>
              <a:gd name="connsiteY18" fmla="*/ 1754981 h 2638426"/>
              <a:gd name="connsiteX19" fmla="*/ 331022 w 2640836"/>
              <a:gd name="connsiteY19" fmla="*/ 1804988 h 2638426"/>
              <a:gd name="connsiteX20" fmla="*/ 288159 w 2640836"/>
              <a:gd name="connsiteY20" fmla="*/ 1785938 h 2638426"/>
              <a:gd name="connsiteX21" fmla="*/ 238153 w 2640836"/>
              <a:gd name="connsiteY21" fmla="*/ 1657350 h 2638426"/>
              <a:gd name="connsiteX22" fmla="*/ 166716 w 2640836"/>
              <a:gd name="connsiteY22" fmla="*/ 1604963 h 2638426"/>
              <a:gd name="connsiteX23" fmla="*/ 85753 w 2640836"/>
              <a:gd name="connsiteY23" fmla="*/ 1426369 h 2638426"/>
              <a:gd name="connsiteX24" fmla="*/ 133379 w 2640836"/>
              <a:gd name="connsiteY24" fmla="*/ 1402557 h 2638426"/>
              <a:gd name="connsiteX25" fmla="*/ 126235 w 2640836"/>
              <a:gd name="connsiteY25" fmla="*/ 1371600 h 2638426"/>
              <a:gd name="connsiteX26" fmla="*/ 0 w 2640836"/>
              <a:gd name="connsiteY26" fmla="*/ 1035846 h 2638426"/>
              <a:gd name="connsiteX27" fmla="*/ 114329 w 2640836"/>
              <a:gd name="connsiteY27" fmla="*/ 997744 h 2638426"/>
              <a:gd name="connsiteX28" fmla="*/ 90518 w 2640836"/>
              <a:gd name="connsiteY28" fmla="*/ 912020 h 2638426"/>
              <a:gd name="connsiteX29" fmla="*/ 426245 w 2640836"/>
              <a:gd name="connsiteY29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659635 w 2802760"/>
              <a:gd name="connsiteY3" fmla="*/ 1209675 h 2638426"/>
              <a:gd name="connsiteX4" fmla="*/ 1043261 w 2802760"/>
              <a:gd name="connsiteY4" fmla="*/ 2069242 h 2638426"/>
              <a:gd name="connsiteX5" fmla="*/ 1076354 w 2802760"/>
              <a:gd name="connsiteY5" fmla="*/ 2055020 h 2638426"/>
              <a:gd name="connsiteX6" fmla="*/ 1333528 w 2802760"/>
              <a:gd name="connsiteY6" fmla="*/ 2605089 h 2638426"/>
              <a:gd name="connsiteX7" fmla="*/ 1297809 w 2802760"/>
              <a:gd name="connsiteY7" fmla="*/ 2638426 h 2638426"/>
              <a:gd name="connsiteX8" fmla="*/ 1257328 w 2802760"/>
              <a:gd name="connsiteY8" fmla="*/ 2614613 h 2638426"/>
              <a:gd name="connsiteX9" fmla="*/ 1188272 w 2802760"/>
              <a:gd name="connsiteY9" fmla="*/ 2621757 h 2638426"/>
              <a:gd name="connsiteX10" fmla="*/ 1114453 w 2802760"/>
              <a:gd name="connsiteY10" fmla="*/ 2607469 h 2638426"/>
              <a:gd name="connsiteX11" fmla="*/ 1047778 w 2802760"/>
              <a:gd name="connsiteY11" fmla="*/ 2569369 h 2638426"/>
              <a:gd name="connsiteX12" fmla="*/ 933478 w 2802760"/>
              <a:gd name="connsiteY12" fmla="*/ 2466975 h 2638426"/>
              <a:gd name="connsiteX13" fmla="*/ 864422 w 2802760"/>
              <a:gd name="connsiteY13" fmla="*/ 2376488 h 2638426"/>
              <a:gd name="connsiteX14" fmla="*/ 788222 w 2802760"/>
              <a:gd name="connsiteY14" fmla="*/ 2424113 h 2638426"/>
              <a:gd name="connsiteX15" fmla="*/ 688209 w 2802760"/>
              <a:gd name="connsiteY15" fmla="*/ 2247900 h 2638426"/>
              <a:gd name="connsiteX16" fmla="*/ 747741 w 2802760"/>
              <a:gd name="connsiteY16" fmla="*/ 2238375 h 2638426"/>
              <a:gd name="connsiteX17" fmla="*/ 700116 w 2802760"/>
              <a:gd name="connsiteY17" fmla="*/ 2145507 h 2638426"/>
              <a:gd name="connsiteX18" fmla="*/ 542953 w 2802760"/>
              <a:gd name="connsiteY18" fmla="*/ 1912144 h 2638426"/>
              <a:gd name="connsiteX19" fmla="*/ 445322 w 2802760"/>
              <a:gd name="connsiteY19" fmla="*/ 1754981 h 2638426"/>
              <a:gd name="connsiteX20" fmla="*/ 331022 w 2802760"/>
              <a:gd name="connsiteY20" fmla="*/ 1804988 h 2638426"/>
              <a:gd name="connsiteX21" fmla="*/ 288159 w 2802760"/>
              <a:gd name="connsiteY21" fmla="*/ 1785938 h 2638426"/>
              <a:gd name="connsiteX22" fmla="*/ 238153 w 2802760"/>
              <a:gd name="connsiteY22" fmla="*/ 1657350 h 2638426"/>
              <a:gd name="connsiteX23" fmla="*/ 166716 w 2802760"/>
              <a:gd name="connsiteY23" fmla="*/ 1604963 h 2638426"/>
              <a:gd name="connsiteX24" fmla="*/ 85753 w 2802760"/>
              <a:gd name="connsiteY24" fmla="*/ 1426369 h 2638426"/>
              <a:gd name="connsiteX25" fmla="*/ 133379 w 2802760"/>
              <a:gd name="connsiteY25" fmla="*/ 1402557 h 2638426"/>
              <a:gd name="connsiteX26" fmla="*/ 126235 w 2802760"/>
              <a:gd name="connsiteY26" fmla="*/ 1371600 h 2638426"/>
              <a:gd name="connsiteX27" fmla="*/ 0 w 2802760"/>
              <a:gd name="connsiteY27" fmla="*/ 1035846 h 2638426"/>
              <a:gd name="connsiteX28" fmla="*/ 114329 w 2802760"/>
              <a:gd name="connsiteY28" fmla="*/ 997744 h 2638426"/>
              <a:gd name="connsiteX29" fmla="*/ 90518 w 2802760"/>
              <a:gd name="connsiteY29" fmla="*/ 912020 h 2638426"/>
              <a:gd name="connsiteX30" fmla="*/ 426245 w 2802760"/>
              <a:gd name="connsiteY30" fmla="*/ 747714 h 2638426"/>
              <a:gd name="connsiteX0" fmla="*/ 426245 w 2802760"/>
              <a:gd name="connsiteY0" fmla="*/ 747714 h 2638426"/>
              <a:gd name="connsiteX1" fmla="*/ 2640836 w 2802760"/>
              <a:gd name="connsiteY1" fmla="*/ 0 h 2638426"/>
              <a:gd name="connsiteX2" fmla="*/ 2802760 w 2802760"/>
              <a:gd name="connsiteY2" fmla="*/ 311944 h 2638426"/>
              <a:gd name="connsiteX3" fmla="*/ 2783710 w 2802760"/>
              <a:gd name="connsiteY3" fmla="*/ 366713 h 2638426"/>
              <a:gd name="connsiteX4" fmla="*/ 659635 w 2802760"/>
              <a:gd name="connsiteY4" fmla="*/ 1209675 h 2638426"/>
              <a:gd name="connsiteX5" fmla="*/ 1043261 w 2802760"/>
              <a:gd name="connsiteY5" fmla="*/ 2069242 h 2638426"/>
              <a:gd name="connsiteX6" fmla="*/ 1076354 w 2802760"/>
              <a:gd name="connsiteY6" fmla="*/ 2055020 h 2638426"/>
              <a:gd name="connsiteX7" fmla="*/ 1333528 w 2802760"/>
              <a:gd name="connsiteY7" fmla="*/ 2605089 h 2638426"/>
              <a:gd name="connsiteX8" fmla="*/ 1297809 w 2802760"/>
              <a:gd name="connsiteY8" fmla="*/ 2638426 h 2638426"/>
              <a:gd name="connsiteX9" fmla="*/ 1257328 w 2802760"/>
              <a:gd name="connsiteY9" fmla="*/ 2614613 h 2638426"/>
              <a:gd name="connsiteX10" fmla="*/ 1188272 w 2802760"/>
              <a:gd name="connsiteY10" fmla="*/ 2621757 h 2638426"/>
              <a:gd name="connsiteX11" fmla="*/ 1114453 w 2802760"/>
              <a:gd name="connsiteY11" fmla="*/ 2607469 h 2638426"/>
              <a:gd name="connsiteX12" fmla="*/ 1047778 w 2802760"/>
              <a:gd name="connsiteY12" fmla="*/ 2569369 h 2638426"/>
              <a:gd name="connsiteX13" fmla="*/ 933478 w 2802760"/>
              <a:gd name="connsiteY13" fmla="*/ 2466975 h 2638426"/>
              <a:gd name="connsiteX14" fmla="*/ 864422 w 2802760"/>
              <a:gd name="connsiteY14" fmla="*/ 2376488 h 2638426"/>
              <a:gd name="connsiteX15" fmla="*/ 788222 w 2802760"/>
              <a:gd name="connsiteY15" fmla="*/ 2424113 h 2638426"/>
              <a:gd name="connsiteX16" fmla="*/ 688209 w 2802760"/>
              <a:gd name="connsiteY16" fmla="*/ 2247900 h 2638426"/>
              <a:gd name="connsiteX17" fmla="*/ 747741 w 2802760"/>
              <a:gd name="connsiteY17" fmla="*/ 2238375 h 2638426"/>
              <a:gd name="connsiteX18" fmla="*/ 700116 w 2802760"/>
              <a:gd name="connsiteY18" fmla="*/ 2145507 h 2638426"/>
              <a:gd name="connsiteX19" fmla="*/ 542953 w 2802760"/>
              <a:gd name="connsiteY19" fmla="*/ 1912144 h 2638426"/>
              <a:gd name="connsiteX20" fmla="*/ 445322 w 2802760"/>
              <a:gd name="connsiteY20" fmla="*/ 1754981 h 2638426"/>
              <a:gd name="connsiteX21" fmla="*/ 331022 w 2802760"/>
              <a:gd name="connsiteY21" fmla="*/ 1804988 h 2638426"/>
              <a:gd name="connsiteX22" fmla="*/ 288159 w 2802760"/>
              <a:gd name="connsiteY22" fmla="*/ 1785938 h 2638426"/>
              <a:gd name="connsiteX23" fmla="*/ 238153 w 2802760"/>
              <a:gd name="connsiteY23" fmla="*/ 1657350 h 2638426"/>
              <a:gd name="connsiteX24" fmla="*/ 166716 w 2802760"/>
              <a:gd name="connsiteY24" fmla="*/ 1604963 h 2638426"/>
              <a:gd name="connsiteX25" fmla="*/ 85753 w 2802760"/>
              <a:gd name="connsiteY25" fmla="*/ 1426369 h 2638426"/>
              <a:gd name="connsiteX26" fmla="*/ 133379 w 2802760"/>
              <a:gd name="connsiteY26" fmla="*/ 1402557 h 2638426"/>
              <a:gd name="connsiteX27" fmla="*/ 126235 w 2802760"/>
              <a:gd name="connsiteY27" fmla="*/ 1371600 h 2638426"/>
              <a:gd name="connsiteX28" fmla="*/ 0 w 2802760"/>
              <a:gd name="connsiteY28" fmla="*/ 1035846 h 2638426"/>
              <a:gd name="connsiteX29" fmla="*/ 114329 w 2802760"/>
              <a:gd name="connsiteY29" fmla="*/ 997744 h 2638426"/>
              <a:gd name="connsiteX30" fmla="*/ 90518 w 2802760"/>
              <a:gd name="connsiteY30" fmla="*/ 912020 h 2638426"/>
              <a:gd name="connsiteX31" fmla="*/ 426245 w 2802760"/>
              <a:gd name="connsiteY31" fmla="*/ 747714 h 2638426"/>
              <a:gd name="connsiteX0" fmla="*/ 426245 w 2802760"/>
              <a:gd name="connsiteY0" fmla="*/ 747714 h 2638426"/>
              <a:gd name="connsiteX1" fmla="*/ 483423 w 2802760"/>
              <a:gd name="connsiteY1" fmla="*/ 845344 h 2638426"/>
              <a:gd name="connsiteX2" fmla="*/ 2640836 w 2802760"/>
              <a:gd name="connsiteY2" fmla="*/ 0 h 2638426"/>
              <a:gd name="connsiteX3" fmla="*/ 2802760 w 2802760"/>
              <a:gd name="connsiteY3" fmla="*/ 311944 h 2638426"/>
              <a:gd name="connsiteX4" fmla="*/ 2783710 w 2802760"/>
              <a:gd name="connsiteY4" fmla="*/ 366713 h 2638426"/>
              <a:gd name="connsiteX5" fmla="*/ 659635 w 2802760"/>
              <a:gd name="connsiteY5" fmla="*/ 1209675 h 2638426"/>
              <a:gd name="connsiteX6" fmla="*/ 1043261 w 2802760"/>
              <a:gd name="connsiteY6" fmla="*/ 2069242 h 2638426"/>
              <a:gd name="connsiteX7" fmla="*/ 1076354 w 2802760"/>
              <a:gd name="connsiteY7" fmla="*/ 2055020 h 2638426"/>
              <a:gd name="connsiteX8" fmla="*/ 1333528 w 2802760"/>
              <a:gd name="connsiteY8" fmla="*/ 2605089 h 2638426"/>
              <a:gd name="connsiteX9" fmla="*/ 1297809 w 2802760"/>
              <a:gd name="connsiteY9" fmla="*/ 2638426 h 2638426"/>
              <a:gd name="connsiteX10" fmla="*/ 1257328 w 2802760"/>
              <a:gd name="connsiteY10" fmla="*/ 2614613 h 2638426"/>
              <a:gd name="connsiteX11" fmla="*/ 1188272 w 2802760"/>
              <a:gd name="connsiteY11" fmla="*/ 2621757 h 2638426"/>
              <a:gd name="connsiteX12" fmla="*/ 1114453 w 2802760"/>
              <a:gd name="connsiteY12" fmla="*/ 2607469 h 2638426"/>
              <a:gd name="connsiteX13" fmla="*/ 1047778 w 2802760"/>
              <a:gd name="connsiteY13" fmla="*/ 2569369 h 2638426"/>
              <a:gd name="connsiteX14" fmla="*/ 933478 w 2802760"/>
              <a:gd name="connsiteY14" fmla="*/ 2466975 h 2638426"/>
              <a:gd name="connsiteX15" fmla="*/ 864422 w 2802760"/>
              <a:gd name="connsiteY15" fmla="*/ 2376488 h 2638426"/>
              <a:gd name="connsiteX16" fmla="*/ 788222 w 2802760"/>
              <a:gd name="connsiteY16" fmla="*/ 2424113 h 2638426"/>
              <a:gd name="connsiteX17" fmla="*/ 688209 w 2802760"/>
              <a:gd name="connsiteY17" fmla="*/ 2247900 h 2638426"/>
              <a:gd name="connsiteX18" fmla="*/ 747741 w 2802760"/>
              <a:gd name="connsiteY18" fmla="*/ 2238375 h 2638426"/>
              <a:gd name="connsiteX19" fmla="*/ 700116 w 2802760"/>
              <a:gd name="connsiteY19" fmla="*/ 2145507 h 2638426"/>
              <a:gd name="connsiteX20" fmla="*/ 542953 w 2802760"/>
              <a:gd name="connsiteY20" fmla="*/ 1912144 h 2638426"/>
              <a:gd name="connsiteX21" fmla="*/ 445322 w 2802760"/>
              <a:gd name="connsiteY21" fmla="*/ 1754981 h 2638426"/>
              <a:gd name="connsiteX22" fmla="*/ 331022 w 2802760"/>
              <a:gd name="connsiteY22" fmla="*/ 1804988 h 2638426"/>
              <a:gd name="connsiteX23" fmla="*/ 288159 w 2802760"/>
              <a:gd name="connsiteY23" fmla="*/ 1785938 h 2638426"/>
              <a:gd name="connsiteX24" fmla="*/ 238153 w 2802760"/>
              <a:gd name="connsiteY24" fmla="*/ 1657350 h 2638426"/>
              <a:gd name="connsiteX25" fmla="*/ 166716 w 2802760"/>
              <a:gd name="connsiteY25" fmla="*/ 1604963 h 2638426"/>
              <a:gd name="connsiteX26" fmla="*/ 85753 w 2802760"/>
              <a:gd name="connsiteY26" fmla="*/ 1426369 h 2638426"/>
              <a:gd name="connsiteX27" fmla="*/ 133379 w 2802760"/>
              <a:gd name="connsiteY27" fmla="*/ 1402557 h 2638426"/>
              <a:gd name="connsiteX28" fmla="*/ 126235 w 2802760"/>
              <a:gd name="connsiteY28" fmla="*/ 1371600 h 2638426"/>
              <a:gd name="connsiteX29" fmla="*/ 0 w 2802760"/>
              <a:gd name="connsiteY29" fmla="*/ 1035846 h 2638426"/>
              <a:gd name="connsiteX30" fmla="*/ 114329 w 2802760"/>
              <a:gd name="connsiteY30" fmla="*/ 997744 h 2638426"/>
              <a:gd name="connsiteX31" fmla="*/ 90518 w 2802760"/>
              <a:gd name="connsiteY31" fmla="*/ 912020 h 2638426"/>
              <a:gd name="connsiteX32" fmla="*/ 426245 w 2802760"/>
              <a:gd name="connsiteY32" fmla="*/ 747714 h 263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802760" h="2638426">
                <a:moveTo>
                  <a:pt x="426245" y="747714"/>
                </a:moveTo>
                <a:lnTo>
                  <a:pt x="483423" y="845344"/>
                </a:lnTo>
                <a:lnTo>
                  <a:pt x="2640836" y="0"/>
                </a:lnTo>
                <a:lnTo>
                  <a:pt x="2802760" y="311944"/>
                </a:lnTo>
                <a:lnTo>
                  <a:pt x="2783710" y="366713"/>
                </a:lnTo>
                <a:lnTo>
                  <a:pt x="659635" y="1209675"/>
                </a:lnTo>
                <a:lnTo>
                  <a:pt x="1043261" y="2069242"/>
                </a:lnTo>
                <a:lnTo>
                  <a:pt x="1076354" y="2055020"/>
                </a:lnTo>
                <a:lnTo>
                  <a:pt x="1333528" y="2605089"/>
                </a:lnTo>
                <a:lnTo>
                  <a:pt x="1297809" y="2638426"/>
                </a:lnTo>
                <a:lnTo>
                  <a:pt x="1257328" y="2614613"/>
                </a:lnTo>
                <a:lnTo>
                  <a:pt x="1188272" y="2621757"/>
                </a:lnTo>
                <a:lnTo>
                  <a:pt x="1114453" y="2607469"/>
                </a:lnTo>
                <a:lnTo>
                  <a:pt x="1047778" y="2569369"/>
                </a:lnTo>
                <a:lnTo>
                  <a:pt x="933478" y="2466975"/>
                </a:lnTo>
                <a:lnTo>
                  <a:pt x="864422" y="2376488"/>
                </a:lnTo>
                <a:lnTo>
                  <a:pt x="788222" y="2424113"/>
                </a:lnTo>
                <a:lnTo>
                  <a:pt x="688209" y="2247900"/>
                </a:lnTo>
                <a:lnTo>
                  <a:pt x="747741" y="2238375"/>
                </a:lnTo>
                <a:lnTo>
                  <a:pt x="700116" y="2145507"/>
                </a:lnTo>
                <a:lnTo>
                  <a:pt x="542953" y="1912144"/>
                </a:lnTo>
                <a:lnTo>
                  <a:pt x="445322" y="1754981"/>
                </a:lnTo>
                <a:lnTo>
                  <a:pt x="331022" y="1804988"/>
                </a:lnTo>
                <a:lnTo>
                  <a:pt x="288159" y="1785938"/>
                </a:lnTo>
                <a:lnTo>
                  <a:pt x="238153" y="1657350"/>
                </a:lnTo>
                <a:lnTo>
                  <a:pt x="166716" y="1604963"/>
                </a:lnTo>
                <a:lnTo>
                  <a:pt x="85753" y="1426369"/>
                </a:lnTo>
                <a:lnTo>
                  <a:pt x="133379" y="1402557"/>
                </a:lnTo>
                <a:lnTo>
                  <a:pt x="126235" y="1371600"/>
                </a:lnTo>
                <a:lnTo>
                  <a:pt x="0" y="1035846"/>
                </a:lnTo>
                <a:lnTo>
                  <a:pt x="114329" y="997744"/>
                </a:lnTo>
                <a:lnTo>
                  <a:pt x="90518" y="912020"/>
                </a:lnTo>
                <a:lnTo>
                  <a:pt x="426245" y="747714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6" name="Rectangle 45"/>
          <p:cNvSpPr/>
          <p:nvPr/>
        </p:nvSpPr>
        <p:spPr>
          <a:xfrm>
            <a:off x="6929438" y="1285875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7" name="Rectangle 46"/>
          <p:cNvSpPr/>
          <p:nvPr/>
        </p:nvSpPr>
        <p:spPr>
          <a:xfrm>
            <a:off x="6929438" y="1490663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8" name="Forme libre 47"/>
          <p:cNvSpPr/>
          <p:nvPr/>
        </p:nvSpPr>
        <p:spPr>
          <a:xfrm>
            <a:off x="3433763" y="1611313"/>
            <a:ext cx="2552700" cy="1247775"/>
          </a:xfrm>
          <a:custGeom>
            <a:avLst/>
            <a:gdLst>
              <a:gd name="connsiteX0" fmla="*/ 457200 w 457200"/>
              <a:gd name="connsiteY0" fmla="*/ 350520 h 350520"/>
              <a:gd name="connsiteX1" fmla="*/ 457200 w 457200"/>
              <a:gd name="connsiteY1" fmla="*/ 350520 h 350520"/>
              <a:gd name="connsiteX2" fmla="*/ 0 w 457200"/>
              <a:gd name="connsiteY2" fmla="*/ 190500 h 350520"/>
              <a:gd name="connsiteX3" fmla="*/ 297180 w 457200"/>
              <a:gd name="connsiteY3" fmla="*/ 0 h 350520"/>
              <a:gd name="connsiteX4" fmla="*/ 457200 w 457200"/>
              <a:gd name="connsiteY4" fmla="*/ 350520 h 350520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0 w 533400"/>
              <a:gd name="connsiteY2" fmla="*/ 573881 h 573881"/>
              <a:gd name="connsiteX3" fmla="*/ 373380 w 533400"/>
              <a:gd name="connsiteY3" fmla="*/ 0 h 573881"/>
              <a:gd name="connsiteX4" fmla="*/ 533400 w 533400"/>
              <a:gd name="connsiteY4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35738 w 533400"/>
              <a:gd name="connsiteY2" fmla="*/ 521502 h 573881"/>
              <a:gd name="connsiteX3" fmla="*/ 0 w 533400"/>
              <a:gd name="connsiteY3" fmla="*/ 573881 h 573881"/>
              <a:gd name="connsiteX4" fmla="*/ 373380 w 533400"/>
              <a:gd name="connsiteY4" fmla="*/ 0 h 573881"/>
              <a:gd name="connsiteX5" fmla="*/ 533400 w 533400"/>
              <a:gd name="connsiteY5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45263 w 533400"/>
              <a:gd name="connsiteY2" fmla="*/ 535789 h 573881"/>
              <a:gd name="connsiteX3" fmla="*/ 135738 w 533400"/>
              <a:gd name="connsiteY3" fmla="*/ 521502 h 573881"/>
              <a:gd name="connsiteX4" fmla="*/ 0 w 533400"/>
              <a:gd name="connsiteY4" fmla="*/ 573881 h 573881"/>
              <a:gd name="connsiteX5" fmla="*/ 373380 w 533400"/>
              <a:gd name="connsiteY5" fmla="*/ 0 h 573881"/>
              <a:gd name="connsiteX6" fmla="*/ 533400 w 533400"/>
              <a:gd name="connsiteY6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80982 w 533400"/>
              <a:gd name="connsiteY2" fmla="*/ 523883 h 573881"/>
              <a:gd name="connsiteX3" fmla="*/ 145263 w 533400"/>
              <a:gd name="connsiteY3" fmla="*/ 535789 h 573881"/>
              <a:gd name="connsiteX4" fmla="*/ 135738 w 533400"/>
              <a:gd name="connsiteY4" fmla="*/ 521502 h 573881"/>
              <a:gd name="connsiteX5" fmla="*/ 0 w 533400"/>
              <a:gd name="connsiteY5" fmla="*/ 573881 h 573881"/>
              <a:gd name="connsiteX6" fmla="*/ 373380 w 533400"/>
              <a:gd name="connsiteY6" fmla="*/ 0 h 573881"/>
              <a:gd name="connsiteX7" fmla="*/ 533400 w 533400"/>
              <a:gd name="connsiteY7" fmla="*/ 350520 h 573881"/>
              <a:gd name="connsiteX0" fmla="*/ 533400 w 533400"/>
              <a:gd name="connsiteY0" fmla="*/ 350520 h 573881"/>
              <a:gd name="connsiteX1" fmla="*/ 533400 w 533400"/>
              <a:gd name="connsiteY1" fmla="*/ 350520 h 573881"/>
              <a:gd name="connsiteX2" fmla="*/ 192888 w 533400"/>
              <a:gd name="connsiteY2" fmla="*/ 538171 h 573881"/>
              <a:gd name="connsiteX3" fmla="*/ 180982 w 533400"/>
              <a:gd name="connsiteY3" fmla="*/ 523883 h 573881"/>
              <a:gd name="connsiteX4" fmla="*/ 145263 w 533400"/>
              <a:gd name="connsiteY4" fmla="*/ 535789 h 573881"/>
              <a:gd name="connsiteX5" fmla="*/ 135738 w 533400"/>
              <a:gd name="connsiteY5" fmla="*/ 521502 h 573881"/>
              <a:gd name="connsiteX6" fmla="*/ 0 w 533400"/>
              <a:gd name="connsiteY6" fmla="*/ 573881 h 573881"/>
              <a:gd name="connsiteX7" fmla="*/ 373380 w 533400"/>
              <a:gd name="connsiteY7" fmla="*/ 0 h 573881"/>
              <a:gd name="connsiteX8" fmla="*/ 533400 w 533400"/>
              <a:gd name="connsiteY8" fmla="*/ 350520 h 573881"/>
              <a:gd name="connsiteX0" fmla="*/ 666743 w 666743"/>
              <a:gd name="connsiteY0" fmla="*/ 350520 h 573881"/>
              <a:gd name="connsiteX1" fmla="*/ 666743 w 666743"/>
              <a:gd name="connsiteY1" fmla="*/ 350520 h 573881"/>
              <a:gd name="connsiteX2" fmla="*/ 326231 w 666743"/>
              <a:gd name="connsiteY2" fmla="*/ 538171 h 573881"/>
              <a:gd name="connsiteX3" fmla="*/ 314325 w 666743"/>
              <a:gd name="connsiteY3" fmla="*/ 523883 h 573881"/>
              <a:gd name="connsiteX4" fmla="*/ 278606 w 666743"/>
              <a:gd name="connsiteY4" fmla="*/ 535789 h 573881"/>
              <a:gd name="connsiteX5" fmla="*/ 269081 w 666743"/>
              <a:gd name="connsiteY5" fmla="*/ 521502 h 573881"/>
              <a:gd name="connsiteX6" fmla="*/ 133343 w 666743"/>
              <a:gd name="connsiteY6" fmla="*/ 573881 h 573881"/>
              <a:gd name="connsiteX7" fmla="*/ 0 w 666743"/>
              <a:gd name="connsiteY7" fmla="*/ 250039 h 573881"/>
              <a:gd name="connsiteX8" fmla="*/ 506723 w 666743"/>
              <a:gd name="connsiteY8" fmla="*/ 0 h 573881"/>
              <a:gd name="connsiteX9" fmla="*/ 666743 w 666743"/>
              <a:gd name="connsiteY9" fmla="*/ 350520 h 573881"/>
              <a:gd name="connsiteX0" fmla="*/ 666743 w 2371242"/>
              <a:gd name="connsiteY0" fmla="*/ 1024414 h 1247775"/>
              <a:gd name="connsiteX1" fmla="*/ 666743 w 2371242"/>
              <a:gd name="connsiteY1" fmla="*/ 1024414 h 1247775"/>
              <a:gd name="connsiteX2" fmla="*/ 326231 w 2371242"/>
              <a:gd name="connsiteY2" fmla="*/ 1212065 h 1247775"/>
              <a:gd name="connsiteX3" fmla="*/ 314325 w 2371242"/>
              <a:gd name="connsiteY3" fmla="*/ 1197777 h 1247775"/>
              <a:gd name="connsiteX4" fmla="*/ 278606 w 2371242"/>
              <a:gd name="connsiteY4" fmla="*/ 1209683 h 1247775"/>
              <a:gd name="connsiteX5" fmla="*/ 269081 w 2371242"/>
              <a:gd name="connsiteY5" fmla="*/ 1195396 h 1247775"/>
              <a:gd name="connsiteX6" fmla="*/ 133343 w 2371242"/>
              <a:gd name="connsiteY6" fmla="*/ 1247775 h 1247775"/>
              <a:gd name="connsiteX7" fmla="*/ 0 w 2371242"/>
              <a:gd name="connsiteY7" fmla="*/ 923933 h 1247775"/>
              <a:gd name="connsiteX8" fmla="*/ 2371242 w 2371242"/>
              <a:gd name="connsiteY8" fmla="*/ 0 h 1247775"/>
              <a:gd name="connsiteX9" fmla="*/ 666743 w 2371242"/>
              <a:gd name="connsiteY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666743 w 2450306"/>
              <a:gd name="connsiteY10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666743 w 2450306"/>
              <a:gd name="connsiteY11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666743 w 2450306"/>
              <a:gd name="connsiteY12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666743 w 2450306"/>
              <a:gd name="connsiteY13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666743 w 2450306"/>
              <a:gd name="connsiteY14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666743 w 2450306"/>
              <a:gd name="connsiteY15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1706 w 2450306"/>
              <a:gd name="connsiteY14" fmla="*/ 190508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666743 w 2450306"/>
              <a:gd name="connsiteY16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666743 w 2450306"/>
              <a:gd name="connsiteY17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666743 w 2450306"/>
              <a:gd name="connsiteY18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666743 w 2450306"/>
              <a:gd name="connsiteY19" fmla="*/ 1024414 h 1247775"/>
              <a:gd name="connsiteX0" fmla="*/ 666743 w 2450306"/>
              <a:gd name="connsiteY0" fmla="*/ 1024414 h 1247775"/>
              <a:gd name="connsiteX1" fmla="*/ 666743 w 2450306"/>
              <a:gd name="connsiteY1" fmla="*/ 1024414 h 1247775"/>
              <a:gd name="connsiteX2" fmla="*/ 326231 w 2450306"/>
              <a:gd name="connsiteY2" fmla="*/ 1212065 h 1247775"/>
              <a:gd name="connsiteX3" fmla="*/ 314325 w 2450306"/>
              <a:gd name="connsiteY3" fmla="*/ 1197777 h 1247775"/>
              <a:gd name="connsiteX4" fmla="*/ 278606 w 2450306"/>
              <a:gd name="connsiteY4" fmla="*/ 1209683 h 1247775"/>
              <a:gd name="connsiteX5" fmla="*/ 269081 w 2450306"/>
              <a:gd name="connsiteY5" fmla="*/ 1195396 h 1247775"/>
              <a:gd name="connsiteX6" fmla="*/ 133343 w 2450306"/>
              <a:gd name="connsiteY6" fmla="*/ 1247775 h 1247775"/>
              <a:gd name="connsiteX7" fmla="*/ 0 w 2450306"/>
              <a:gd name="connsiteY7" fmla="*/ 923933 h 1247775"/>
              <a:gd name="connsiteX8" fmla="*/ 2371242 w 2450306"/>
              <a:gd name="connsiteY8" fmla="*/ 0 h 1247775"/>
              <a:gd name="connsiteX9" fmla="*/ 2450306 w 2450306"/>
              <a:gd name="connsiteY9" fmla="*/ 133358 h 1247775"/>
              <a:gd name="connsiteX10" fmla="*/ 2366962 w 2450306"/>
              <a:gd name="connsiteY10" fmla="*/ 178602 h 1247775"/>
              <a:gd name="connsiteX11" fmla="*/ 2345531 w 2450306"/>
              <a:gd name="connsiteY11" fmla="*/ 157171 h 1247775"/>
              <a:gd name="connsiteX12" fmla="*/ 2309812 w 2450306"/>
              <a:gd name="connsiteY12" fmla="*/ 135740 h 1247775"/>
              <a:gd name="connsiteX13" fmla="*/ 2264568 w 2450306"/>
              <a:gd name="connsiteY13" fmla="*/ 150027 h 1247775"/>
              <a:gd name="connsiteX14" fmla="*/ 2228850 w 2450306"/>
              <a:gd name="connsiteY14" fmla="*/ 195270 h 1247775"/>
              <a:gd name="connsiteX15" fmla="*/ 2216943 w 2450306"/>
              <a:gd name="connsiteY15" fmla="*/ 271471 h 1247775"/>
              <a:gd name="connsiteX16" fmla="*/ 2269331 w 2450306"/>
              <a:gd name="connsiteY16" fmla="*/ 309571 h 1247775"/>
              <a:gd name="connsiteX17" fmla="*/ 2340768 w 2450306"/>
              <a:gd name="connsiteY17" fmla="*/ 295283 h 1247775"/>
              <a:gd name="connsiteX18" fmla="*/ 2371725 w 2450306"/>
              <a:gd name="connsiteY18" fmla="*/ 176221 h 1247775"/>
              <a:gd name="connsiteX19" fmla="*/ 2450306 w 2450306"/>
              <a:gd name="connsiteY19" fmla="*/ 133358 h 1247775"/>
              <a:gd name="connsiteX20" fmla="*/ 666743 w 2450306"/>
              <a:gd name="connsiteY20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666743 w 2552700"/>
              <a:gd name="connsiteY21" fmla="*/ 1024414 h 1247775"/>
              <a:gd name="connsiteX0" fmla="*/ 666743 w 2552700"/>
              <a:gd name="connsiteY0" fmla="*/ 1024414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22" fmla="*/ 666743 w 2552700"/>
              <a:gd name="connsiteY22" fmla="*/ 1024414 h 1247775"/>
              <a:gd name="connsiteX0" fmla="*/ 2540793 w 2552700"/>
              <a:gd name="connsiteY0" fmla="*/ 342908 h 1247775"/>
              <a:gd name="connsiteX1" fmla="*/ 666743 w 2552700"/>
              <a:gd name="connsiteY1" fmla="*/ 102441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995361 w 2552700"/>
              <a:gd name="connsiteY1" fmla="*/ 1031084 h 1247775"/>
              <a:gd name="connsiteX2" fmla="*/ 326231 w 2552700"/>
              <a:gd name="connsiteY2" fmla="*/ 1212065 h 1247775"/>
              <a:gd name="connsiteX3" fmla="*/ 314325 w 2552700"/>
              <a:gd name="connsiteY3" fmla="*/ 1197777 h 1247775"/>
              <a:gd name="connsiteX4" fmla="*/ 278606 w 2552700"/>
              <a:gd name="connsiteY4" fmla="*/ 1209683 h 1247775"/>
              <a:gd name="connsiteX5" fmla="*/ 269081 w 2552700"/>
              <a:gd name="connsiteY5" fmla="*/ 1195396 h 1247775"/>
              <a:gd name="connsiteX6" fmla="*/ 133343 w 2552700"/>
              <a:gd name="connsiteY6" fmla="*/ 1247775 h 1247775"/>
              <a:gd name="connsiteX7" fmla="*/ 0 w 2552700"/>
              <a:gd name="connsiteY7" fmla="*/ 923933 h 1247775"/>
              <a:gd name="connsiteX8" fmla="*/ 2371242 w 2552700"/>
              <a:gd name="connsiteY8" fmla="*/ 0 h 1247775"/>
              <a:gd name="connsiteX9" fmla="*/ 2450306 w 2552700"/>
              <a:gd name="connsiteY9" fmla="*/ 133358 h 1247775"/>
              <a:gd name="connsiteX10" fmla="*/ 2366962 w 2552700"/>
              <a:gd name="connsiteY10" fmla="*/ 178602 h 1247775"/>
              <a:gd name="connsiteX11" fmla="*/ 2345531 w 2552700"/>
              <a:gd name="connsiteY11" fmla="*/ 157171 h 1247775"/>
              <a:gd name="connsiteX12" fmla="*/ 2309812 w 2552700"/>
              <a:gd name="connsiteY12" fmla="*/ 135740 h 1247775"/>
              <a:gd name="connsiteX13" fmla="*/ 2264568 w 2552700"/>
              <a:gd name="connsiteY13" fmla="*/ 150027 h 1247775"/>
              <a:gd name="connsiteX14" fmla="*/ 2228850 w 2552700"/>
              <a:gd name="connsiteY14" fmla="*/ 195270 h 1247775"/>
              <a:gd name="connsiteX15" fmla="*/ 2216943 w 2552700"/>
              <a:gd name="connsiteY15" fmla="*/ 271471 h 1247775"/>
              <a:gd name="connsiteX16" fmla="*/ 2269331 w 2552700"/>
              <a:gd name="connsiteY16" fmla="*/ 309571 h 1247775"/>
              <a:gd name="connsiteX17" fmla="*/ 2340768 w 2552700"/>
              <a:gd name="connsiteY17" fmla="*/ 295283 h 1247775"/>
              <a:gd name="connsiteX18" fmla="*/ 2371725 w 2552700"/>
              <a:gd name="connsiteY18" fmla="*/ 176221 h 1247775"/>
              <a:gd name="connsiteX19" fmla="*/ 2450306 w 2552700"/>
              <a:gd name="connsiteY19" fmla="*/ 133358 h 1247775"/>
              <a:gd name="connsiteX20" fmla="*/ 2552700 w 2552700"/>
              <a:gd name="connsiteY20" fmla="*/ 292902 h 1247775"/>
              <a:gd name="connsiteX21" fmla="*/ 2540793 w 2552700"/>
              <a:gd name="connsiteY2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269331 w 2552700"/>
              <a:gd name="connsiteY15" fmla="*/ 309571 h 1247775"/>
              <a:gd name="connsiteX16" fmla="*/ 2340768 w 2552700"/>
              <a:gd name="connsiteY16" fmla="*/ 295283 h 1247775"/>
              <a:gd name="connsiteX17" fmla="*/ 2371725 w 2552700"/>
              <a:gd name="connsiteY17" fmla="*/ 176221 h 1247775"/>
              <a:gd name="connsiteX18" fmla="*/ 2450306 w 2552700"/>
              <a:gd name="connsiteY18" fmla="*/ 133358 h 1247775"/>
              <a:gd name="connsiteX19" fmla="*/ 2552700 w 2552700"/>
              <a:gd name="connsiteY19" fmla="*/ 292902 h 1247775"/>
              <a:gd name="connsiteX20" fmla="*/ 2540793 w 2552700"/>
              <a:gd name="connsiteY2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216943 w 2552700"/>
              <a:gd name="connsiteY14" fmla="*/ 271471 h 1247775"/>
              <a:gd name="connsiteX15" fmla="*/ 2340768 w 2552700"/>
              <a:gd name="connsiteY15" fmla="*/ 295283 h 1247775"/>
              <a:gd name="connsiteX16" fmla="*/ 2371725 w 2552700"/>
              <a:gd name="connsiteY16" fmla="*/ 176221 h 1247775"/>
              <a:gd name="connsiteX17" fmla="*/ 2450306 w 2552700"/>
              <a:gd name="connsiteY17" fmla="*/ 133358 h 1247775"/>
              <a:gd name="connsiteX18" fmla="*/ 2552700 w 2552700"/>
              <a:gd name="connsiteY18" fmla="*/ 292902 h 1247775"/>
              <a:gd name="connsiteX19" fmla="*/ 2540793 w 2552700"/>
              <a:gd name="connsiteY19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228850 w 2552700"/>
              <a:gd name="connsiteY13" fmla="*/ 195270 h 1247775"/>
              <a:gd name="connsiteX14" fmla="*/ 2340768 w 2552700"/>
              <a:gd name="connsiteY14" fmla="*/ 295283 h 1247775"/>
              <a:gd name="connsiteX15" fmla="*/ 2371725 w 2552700"/>
              <a:gd name="connsiteY15" fmla="*/ 176221 h 1247775"/>
              <a:gd name="connsiteX16" fmla="*/ 2450306 w 2552700"/>
              <a:gd name="connsiteY16" fmla="*/ 133358 h 1247775"/>
              <a:gd name="connsiteX17" fmla="*/ 2552700 w 2552700"/>
              <a:gd name="connsiteY17" fmla="*/ 292902 h 1247775"/>
              <a:gd name="connsiteX18" fmla="*/ 2540793 w 2552700"/>
              <a:gd name="connsiteY18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40768 w 2552700"/>
              <a:gd name="connsiteY13" fmla="*/ 295283 h 1247775"/>
              <a:gd name="connsiteX14" fmla="*/ 2371725 w 2552700"/>
              <a:gd name="connsiteY14" fmla="*/ 176221 h 1247775"/>
              <a:gd name="connsiteX15" fmla="*/ 2450306 w 2552700"/>
              <a:gd name="connsiteY15" fmla="*/ 133358 h 1247775"/>
              <a:gd name="connsiteX16" fmla="*/ 2552700 w 2552700"/>
              <a:gd name="connsiteY16" fmla="*/ 292902 h 1247775"/>
              <a:gd name="connsiteX17" fmla="*/ 2540793 w 2552700"/>
              <a:gd name="connsiteY17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371725 w 2552700"/>
              <a:gd name="connsiteY13" fmla="*/ 176221 h 1247775"/>
              <a:gd name="connsiteX14" fmla="*/ 2450306 w 2552700"/>
              <a:gd name="connsiteY14" fmla="*/ 133358 h 1247775"/>
              <a:gd name="connsiteX15" fmla="*/ 2552700 w 2552700"/>
              <a:gd name="connsiteY15" fmla="*/ 292902 h 1247775"/>
              <a:gd name="connsiteX16" fmla="*/ 2540793 w 2552700"/>
              <a:gd name="connsiteY16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45531 w 2552700"/>
              <a:gd name="connsiteY10" fmla="*/ 157171 h 1247775"/>
              <a:gd name="connsiteX11" fmla="*/ 2309812 w 2552700"/>
              <a:gd name="connsiteY11" fmla="*/ 135740 h 1247775"/>
              <a:gd name="connsiteX12" fmla="*/ 2264568 w 2552700"/>
              <a:gd name="connsiteY12" fmla="*/ 150027 h 1247775"/>
              <a:gd name="connsiteX13" fmla="*/ 2450306 w 2552700"/>
              <a:gd name="connsiteY13" fmla="*/ 133358 h 1247775"/>
              <a:gd name="connsiteX14" fmla="*/ 2552700 w 2552700"/>
              <a:gd name="connsiteY14" fmla="*/ 292902 h 1247775"/>
              <a:gd name="connsiteX15" fmla="*/ 2540793 w 2552700"/>
              <a:gd name="connsiteY15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66962 w 2552700"/>
              <a:gd name="connsiteY9" fmla="*/ 178602 h 1247775"/>
              <a:gd name="connsiteX10" fmla="*/ 2309812 w 2552700"/>
              <a:gd name="connsiteY10" fmla="*/ 135740 h 1247775"/>
              <a:gd name="connsiteX11" fmla="*/ 2264568 w 2552700"/>
              <a:gd name="connsiteY11" fmla="*/ 150027 h 1247775"/>
              <a:gd name="connsiteX12" fmla="*/ 2450306 w 2552700"/>
              <a:gd name="connsiteY12" fmla="*/ 133358 h 1247775"/>
              <a:gd name="connsiteX13" fmla="*/ 2552700 w 2552700"/>
              <a:gd name="connsiteY13" fmla="*/ 292902 h 1247775"/>
              <a:gd name="connsiteX14" fmla="*/ 2540793 w 2552700"/>
              <a:gd name="connsiteY14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309812 w 2552700"/>
              <a:gd name="connsiteY9" fmla="*/ 135740 h 1247775"/>
              <a:gd name="connsiteX10" fmla="*/ 2264568 w 2552700"/>
              <a:gd name="connsiteY10" fmla="*/ 150027 h 1247775"/>
              <a:gd name="connsiteX11" fmla="*/ 2450306 w 2552700"/>
              <a:gd name="connsiteY11" fmla="*/ 133358 h 1247775"/>
              <a:gd name="connsiteX12" fmla="*/ 2552700 w 2552700"/>
              <a:gd name="connsiteY12" fmla="*/ 292902 h 1247775"/>
              <a:gd name="connsiteX13" fmla="*/ 2540793 w 2552700"/>
              <a:gd name="connsiteY13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264568 w 2552700"/>
              <a:gd name="connsiteY9" fmla="*/ 150027 h 1247775"/>
              <a:gd name="connsiteX10" fmla="*/ 2450306 w 2552700"/>
              <a:gd name="connsiteY10" fmla="*/ 133358 h 1247775"/>
              <a:gd name="connsiteX11" fmla="*/ 2552700 w 2552700"/>
              <a:gd name="connsiteY11" fmla="*/ 292902 h 1247775"/>
              <a:gd name="connsiteX12" fmla="*/ 2540793 w 2552700"/>
              <a:gd name="connsiteY12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450306 w 2552700"/>
              <a:gd name="connsiteY9" fmla="*/ 133358 h 1247775"/>
              <a:gd name="connsiteX10" fmla="*/ 2552700 w 2552700"/>
              <a:gd name="connsiteY10" fmla="*/ 292902 h 1247775"/>
              <a:gd name="connsiteX11" fmla="*/ 2540793 w 2552700"/>
              <a:gd name="connsiteY11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450306 w 2552700"/>
              <a:gd name="connsiteY8" fmla="*/ 133358 h 1247775"/>
              <a:gd name="connsiteX9" fmla="*/ 2552700 w 2552700"/>
              <a:gd name="connsiteY9" fmla="*/ 292902 h 1247775"/>
              <a:gd name="connsiteX10" fmla="*/ 2540793 w 2552700"/>
              <a:gd name="connsiteY10" fmla="*/ 342908 h 1247775"/>
              <a:gd name="connsiteX0" fmla="*/ 2540793 w 2552700"/>
              <a:gd name="connsiteY0" fmla="*/ 342908 h 1247775"/>
              <a:gd name="connsiteX1" fmla="*/ 326231 w 2552700"/>
              <a:gd name="connsiteY1" fmla="*/ 1212065 h 1247775"/>
              <a:gd name="connsiteX2" fmla="*/ 314325 w 2552700"/>
              <a:gd name="connsiteY2" fmla="*/ 1197777 h 1247775"/>
              <a:gd name="connsiteX3" fmla="*/ 278606 w 2552700"/>
              <a:gd name="connsiteY3" fmla="*/ 1209683 h 1247775"/>
              <a:gd name="connsiteX4" fmla="*/ 269081 w 2552700"/>
              <a:gd name="connsiteY4" fmla="*/ 1195396 h 1247775"/>
              <a:gd name="connsiteX5" fmla="*/ 133343 w 2552700"/>
              <a:gd name="connsiteY5" fmla="*/ 1247775 h 1247775"/>
              <a:gd name="connsiteX6" fmla="*/ 0 w 2552700"/>
              <a:gd name="connsiteY6" fmla="*/ 923933 h 1247775"/>
              <a:gd name="connsiteX7" fmla="*/ 2371242 w 2552700"/>
              <a:gd name="connsiteY7" fmla="*/ 0 h 1247775"/>
              <a:gd name="connsiteX8" fmla="*/ 2552700 w 2552700"/>
              <a:gd name="connsiteY8" fmla="*/ 292902 h 1247775"/>
              <a:gd name="connsiteX9" fmla="*/ 2540793 w 2552700"/>
              <a:gd name="connsiteY9" fmla="*/ 34290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52700" h="1247775">
                <a:moveTo>
                  <a:pt x="2540793" y="342908"/>
                </a:moveTo>
                <a:lnTo>
                  <a:pt x="326231" y="1212065"/>
                </a:lnTo>
                <a:lnTo>
                  <a:pt x="314325" y="1197777"/>
                </a:lnTo>
                <a:lnTo>
                  <a:pt x="278606" y="1209683"/>
                </a:lnTo>
                <a:lnTo>
                  <a:pt x="269081" y="1195396"/>
                </a:lnTo>
                <a:lnTo>
                  <a:pt x="133343" y="1247775"/>
                </a:lnTo>
                <a:lnTo>
                  <a:pt x="0" y="923933"/>
                </a:lnTo>
                <a:lnTo>
                  <a:pt x="2371242" y="0"/>
                </a:lnTo>
                <a:lnTo>
                  <a:pt x="2552700" y="292902"/>
                </a:lnTo>
                <a:lnTo>
                  <a:pt x="2540793" y="342908"/>
                </a:lnTo>
                <a:close/>
              </a:path>
            </a:pathLst>
          </a:cu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49" name="Rectangle 48"/>
          <p:cNvSpPr/>
          <p:nvPr/>
        </p:nvSpPr>
        <p:spPr>
          <a:xfrm>
            <a:off x="6929438" y="2286000"/>
            <a:ext cx="1500187" cy="190500"/>
          </a:xfrm>
          <a:prstGeom prst="rect">
            <a:avLst/>
          </a:prstGeom>
          <a:solidFill>
            <a:srgbClr val="FF000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fr-FR"/>
          </a:p>
        </p:txBody>
      </p:sp>
      <p:sp>
        <p:nvSpPr>
          <p:cNvPr id="22572" name="AutoShape 13"/>
          <p:cNvSpPr>
            <a:spLocks noChangeArrowheads="1"/>
          </p:cNvSpPr>
          <p:nvPr/>
        </p:nvSpPr>
        <p:spPr bwMode="auto">
          <a:xfrm>
            <a:off x="1000125" y="2714625"/>
            <a:ext cx="290513" cy="238125"/>
          </a:xfrm>
          <a:prstGeom prst="wedgeRectCallout">
            <a:avLst>
              <a:gd name="adj1" fmla="val -115528"/>
              <a:gd name="adj2" fmla="val 39150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1</a:t>
            </a:r>
            <a:endParaRPr lang="fr-FR"/>
          </a:p>
        </p:txBody>
      </p:sp>
      <p:sp>
        <p:nvSpPr>
          <p:cNvPr id="22573" name="AutoShape 14"/>
          <p:cNvSpPr>
            <a:spLocks noChangeArrowheads="1"/>
          </p:cNvSpPr>
          <p:nvPr/>
        </p:nvSpPr>
        <p:spPr bwMode="auto">
          <a:xfrm>
            <a:off x="1857375" y="2428875"/>
            <a:ext cx="290513" cy="238125"/>
          </a:xfrm>
          <a:prstGeom prst="wedgeRectCallout">
            <a:avLst>
              <a:gd name="adj1" fmla="val 64241"/>
              <a:gd name="adj2" fmla="val 258491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2</a:t>
            </a:r>
            <a:endParaRPr lang="fr-FR"/>
          </a:p>
        </p:txBody>
      </p:sp>
      <p:sp>
        <p:nvSpPr>
          <p:cNvPr id="22574" name="AutoShape 15"/>
          <p:cNvSpPr>
            <a:spLocks noChangeArrowheads="1"/>
          </p:cNvSpPr>
          <p:nvPr/>
        </p:nvSpPr>
        <p:spPr bwMode="auto">
          <a:xfrm>
            <a:off x="2428875" y="3714750"/>
            <a:ext cx="290513" cy="238125"/>
          </a:xfrm>
          <a:prstGeom prst="wedgeRectCallout">
            <a:avLst>
              <a:gd name="adj1" fmla="val 339838"/>
              <a:gd name="adj2" fmla="val -202370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3</a:t>
            </a:r>
            <a:endParaRPr lang="fr-FR"/>
          </a:p>
        </p:txBody>
      </p:sp>
      <p:sp>
        <p:nvSpPr>
          <p:cNvPr id="22575" name="AutoShape 16"/>
          <p:cNvSpPr>
            <a:spLocks noChangeArrowheads="1"/>
          </p:cNvSpPr>
          <p:nvPr/>
        </p:nvSpPr>
        <p:spPr bwMode="auto">
          <a:xfrm>
            <a:off x="2643188" y="4572000"/>
            <a:ext cx="290512" cy="238125"/>
          </a:xfrm>
          <a:prstGeom prst="wedgeRectCallout">
            <a:avLst>
              <a:gd name="adj1" fmla="val 211259"/>
              <a:gd name="adj2" fmla="val -150403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4</a:t>
            </a:r>
            <a:endParaRPr lang="fr-FR"/>
          </a:p>
        </p:txBody>
      </p:sp>
      <p:sp>
        <p:nvSpPr>
          <p:cNvPr id="22576" name="AutoShape 17"/>
          <p:cNvSpPr>
            <a:spLocks noChangeArrowheads="1"/>
          </p:cNvSpPr>
          <p:nvPr/>
        </p:nvSpPr>
        <p:spPr bwMode="auto">
          <a:xfrm>
            <a:off x="4857750" y="3143250"/>
            <a:ext cx="290513" cy="238125"/>
          </a:xfrm>
          <a:prstGeom prst="wedgeRectCallout">
            <a:avLst>
              <a:gd name="adj1" fmla="val -234694"/>
              <a:gd name="adj2" fmla="val 145569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5</a:t>
            </a:r>
            <a:endParaRPr lang="fr-FR"/>
          </a:p>
        </p:txBody>
      </p:sp>
      <p:sp>
        <p:nvSpPr>
          <p:cNvPr id="22577" name="AutoShape 18"/>
          <p:cNvSpPr>
            <a:spLocks noChangeArrowheads="1"/>
          </p:cNvSpPr>
          <p:nvPr/>
        </p:nvSpPr>
        <p:spPr bwMode="auto">
          <a:xfrm>
            <a:off x="5857875" y="2357438"/>
            <a:ext cx="290513" cy="238125"/>
          </a:xfrm>
          <a:prstGeom prst="wedgeRectCallout">
            <a:avLst>
              <a:gd name="adj1" fmla="val -98940"/>
              <a:gd name="adj2" fmla="val -265685"/>
            </a:avLst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fr-FR" sz="800" b="1">
                <a:latin typeface="Verdana" pitchFamily="34" charset="0"/>
              </a:rPr>
              <a:t>6</a:t>
            </a:r>
            <a:endParaRPr lang="fr-F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657</TotalTime>
  <Words>3343</Words>
  <Application>Microsoft Office PowerPoint</Application>
  <PresentationFormat>Affichage à l'écran (4:3)</PresentationFormat>
  <Paragraphs>1418</Paragraphs>
  <Slides>66</Slides>
  <Notes>0</Notes>
  <HiddenSlides>0</HiddenSlides>
  <MMClips>0</MMClips>
  <ScaleCrop>false</ScaleCrop>
  <HeadingPairs>
    <vt:vector size="6" baseType="variant">
      <vt:variant>
        <vt:lpstr>Thème</vt:lpstr>
      </vt:variant>
      <vt:variant>
        <vt:i4>1</vt:i4>
      </vt:variant>
      <vt:variant>
        <vt:lpstr>Serveurs OLE incorporés</vt:lpstr>
      </vt:variant>
      <vt:variant>
        <vt:i4>1</vt:i4>
      </vt:variant>
      <vt:variant>
        <vt:lpstr>Titres des diapositives</vt:lpstr>
      </vt:variant>
      <vt:variant>
        <vt:i4>66</vt:i4>
      </vt:variant>
    </vt:vector>
  </HeadingPairs>
  <TitlesOfParts>
    <vt:vector size="68" baseType="lpstr">
      <vt:lpstr>Thème Office</vt:lpstr>
      <vt:lpstr>Équation</vt:lpstr>
      <vt:lpstr>Diapositive 1</vt:lpstr>
      <vt:lpstr>Diapositive 2</vt:lpstr>
      <vt:lpstr>Diapositive 3</vt:lpstr>
      <vt:lpstr>Diapositive 4</vt:lpstr>
      <vt:lpstr>Diapositive 5</vt:lpstr>
      <vt:lpstr>Diapositive 6</vt:lpstr>
      <vt:lpstr>Diapositive 7</vt:lpstr>
      <vt:lpstr>Diapositive 8</vt:lpstr>
      <vt:lpstr>Diapositive 9</vt:lpstr>
      <vt:lpstr>Diapositive 10</vt:lpstr>
      <vt:lpstr>Diapositive 11</vt:lpstr>
      <vt:lpstr>Diapositive 12</vt:lpstr>
      <vt:lpstr>Diapositive 13</vt:lpstr>
      <vt:lpstr>Diapositive 14</vt:lpstr>
      <vt:lpstr>Diapositive 15</vt:lpstr>
      <vt:lpstr>Diapositive 16</vt:lpstr>
      <vt:lpstr>Diapositive 17</vt:lpstr>
      <vt:lpstr>Diapositive 18</vt:lpstr>
      <vt:lpstr>Diapositive 19</vt:lpstr>
      <vt:lpstr>Diapositive 20</vt:lpstr>
      <vt:lpstr>Diapositive 21</vt:lpstr>
      <vt:lpstr>Diapositive 22</vt:lpstr>
      <vt:lpstr>Diapositive 23</vt:lpstr>
      <vt:lpstr>Diapositive 24</vt:lpstr>
      <vt:lpstr>Diapositive 25</vt:lpstr>
      <vt:lpstr>Diapositive 26</vt:lpstr>
      <vt:lpstr>Diapositive 27</vt:lpstr>
      <vt:lpstr>Diapositive 28</vt:lpstr>
      <vt:lpstr>Diapositive 29</vt:lpstr>
      <vt:lpstr>Diapositive 30</vt:lpstr>
      <vt:lpstr>Diapositive 31</vt:lpstr>
      <vt:lpstr>Diapositive 32</vt:lpstr>
      <vt:lpstr>Diapositive 33</vt:lpstr>
      <vt:lpstr>Diapositive 34</vt:lpstr>
      <vt:lpstr>Diapositive 35</vt:lpstr>
      <vt:lpstr>Diapositive 36</vt:lpstr>
      <vt:lpstr>Diapositive 37</vt:lpstr>
      <vt:lpstr>Diapositive 38</vt:lpstr>
      <vt:lpstr>Diapositive 39</vt:lpstr>
      <vt:lpstr>Diapositive 40</vt:lpstr>
      <vt:lpstr>Diapositive 41</vt:lpstr>
      <vt:lpstr>Diapositive 42</vt:lpstr>
      <vt:lpstr>Diapositive 43</vt:lpstr>
      <vt:lpstr>Diapositive 44</vt:lpstr>
      <vt:lpstr>Diapositive 45</vt:lpstr>
      <vt:lpstr>Diapositive 46</vt:lpstr>
      <vt:lpstr>Diapositive 47</vt:lpstr>
      <vt:lpstr>Diapositive 48</vt:lpstr>
      <vt:lpstr>Diapositive 49</vt:lpstr>
      <vt:lpstr>Diapositive 50</vt:lpstr>
      <vt:lpstr>Diapositive 51</vt:lpstr>
      <vt:lpstr>Diapositive 52</vt:lpstr>
      <vt:lpstr>Diapositive 53</vt:lpstr>
      <vt:lpstr>Diapositive 54</vt:lpstr>
      <vt:lpstr>Diapositive 55</vt:lpstr>
      <vt:lpstr>Diapositive 56</vt:lpstr>
      <vt:lpstr>Diapositive 57</vt:lpstr>
      <vt:lpstr>Diapositive 58</vt:lpstr>
      <vt:lpstr>Diapositive 59</vt:lpstr>
      <vt:lpstr>Diapositive 60</vt:lpstr>
      <vt:lpstr>Diapositive 61</vt:lpstr>
      <vt:lpstr>Diapositive 62</vt:lpstr>
      <vt:lpstr>Diapositive 63</vt:lpstr>
      <vt:lpstr>Diapositive 64</vt:lpstr>
      <vt:lpstr>Diapositive 65</vt:lpstr>
      <vt:lpstr>Diapositive 66</vt:lpstr>
    </vt:vector>
  </TitlesOfParts>
  <Company>Conseil Régional de Bourgogne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Diapositive 1</dc:title>
  <dc:creator>cballet</dc:creator>
  <cp:lastModifiedBy>asbatr</cp:lastModifiedBy>
  <cp:revision>73</cp:revision>
  <dcterms:created xsi:type="dcterms:W3CDTF">2011-06-09T07:55:00Z</dcterms:created>
  <dcterms:modified xsi:type="dcterms:W3CDTF">2017-03-24T14:13:57Z</dcterms:modified>
</cp:coreProperties>
</file>